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15"/>
  </p:notesMasterIdLst>
  <p:handoutMasterIdLst>
    <p:handoutMasterId r:id="rId16"/>
  </p:handoutMasterIdLst>
  <p:sldIdLst>
    <p:sldId id="654" r:id="rId2"/>
    <p:sldId id="533" r:id="rId3"/>
    <p:sldId id="534" r:id="rId4"/>
    <p:sldId id="537" r:id="rId5"/>
    <p:sldId id="561" r:id="rId6"/>
    <p:sldId id="562" r:id="rId7"/>
    <p:sldId id="753" r:id="rId8"/>
    <p:sldId id="754" r:id="rId9"/>
    <p:sldId id="755" r:id="rId10"/>
    <p:sldId id="756" r:id="rId11"/>
    <p:sldId id="757" r:id="rId12"/>
    <p:sldId id="758" r:id="rId13"/>
    <p:sldId id="548" r:id="rId14"/>
  </p:sldIdLst>
  <p:sldSz cx="12192000" cy="6858000"/>
  <p:notesSz cx="6858000" cy="9144000"/>
  <p:defaultTextStyle>
    <a:defPPr>
      <a:defRPr lang="id-ID"/>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7E9"/>
    <a:srgbClr val="EBF1FD"/>
    <a:srgbClr val="2F3841"/>
    <a:srgbClr val="666D77"/>
    <a:srgbClr val="BE5195"/>
    <a:srgbClr val="EC87C1"/>
    <a:srgbClr val="EC87C3"/>
    <a:srgbClr val="785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07" autoAdjust="0"/>
    <p:restoredTop sz="87025" autoAdjust="0"/>
  </p:normalViewPr>
  <p:slideViewPr>
    <p:cSldViewPr snapToGrid="0">
      <p:cViewPr>
        <p:scale>
          <a:sx n="77" d="100"/>
          <a:sy n="77" d="100"/>
        </p:scale>
        <p:origin x="-552" y="-72"/>
      </p:cViewPr>
      <p:guideLst>
        <p:guide orient="horz" pos="4320"/>
        <p:guide orient="horz" pos="2160"/>
        <p:guide orient="horz"/>
        <p:guide orient="horz" pos="3816"/>
        <p:guide orient="horz" pos="480"/>
        <p:guide pos="7680"/>
        <p:guide pos="3840"/>
        <p:guide/>
        <p:guide pos="7176"/>
        <p:guide pos="504"/>
      </p:guideLst>
    </p:cSldViewPr>
  </p:slideViewPr>
  <p:notesTextViewPr>
    <p:cViewPr>
      <p:scale>
        <a:sx n="1" d="1"/>
        <a:sy n="1" d="1"/>
      </p:scale>
      <p:origin x="0" y="0"/>
    </p:cViewPr>
  </p:notesTextViewPr>
  <p:sorterViewPr>
    <p:cViewPr varScale="1">
      <p:scale>
        <a:sx n="1" d="1"/>
        <a:sy n="1" d="1"/>
      </p:scale>
      <p:origin x="0" y="1195"/>
    </p:cViewPr>
  </p:sorterViewPr>
  <p:notesViewPr>
    <p:cSldViewPr snapToGrid="0">
      <p:cViewPr varScale="1">
        <p:scale>
          <a:sx n="88" d="100"/>
          <a:sy n="88" d="100"/>
        </p:scale>
        <p:origin x="2886" y="102"/>
      </p:cViewPr>
      <p:guideLst/>
    </p:cSldViewPr>
  </p:notesViewPr>
  <p:gridSpacing cx="152400" cy="1524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Lato Light" panose="020F0502020204030203" pitchFamily="34" charset="0"/>
              </a:defRPr>
            </a:lvl1pPr>
          </a:lstStyle>
          <a:p>
            <a:pPr>
              <a:defRPr/>
            </a:pPr>
            <a:endParaRPr lang="id-ID"/>
          </a:p>
        </p:txBody>
      </p:sp>
      <p:sp>
        <p:nvSpPr>
          <p:cNvPr id="3" name="Date Placeholder 2">
            <a:extLst>
              <a:ext uri="{FF2B5EF4-FFF2-40B4-BE49-F238E27FC236}"/>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Lato Light" panose="020F0502020204030203" pitchFamily="34" charset="0"/>
              </a:defRPr>
            </a:lvl1pPr>
          </a:lstStyle>
          <a:p>
            <a:pPr>
              <a:defRPr/>
            </a:pPr>
            <a:fld id="{0EDA3437-A393-4725-8E9D-4A0C0DBEF22A}" type="datetimeFigureOut">
              <a:rPr lang="id-ID"/>
              <a:pPr>
                <a:defRPr/>
              </a:pPr>
              <a:t>12/09/2020</a:t>
            </a:fld>
            <a:endParaRPr lang="id-ID" dirty="0"/>
          </a:p>
        </p:txBody>
      </p:sp>
      <p:sp>
        <p:nvSpPr>
          <p:cNvPr id="4" name="Footer Placeholder 3">
            <a:extLst>
              <a:ext uri="{FF2B5EF4-FFF2-40B4-BE49-F238E27FC236}"/>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Lato Light" panose="020F0502020204030203" pitchFamily="34" charset="0"/>
              </a:defRPr>
            </a:lvl1pPr>
          </a:lstStyle>
          <a:p>
            <a:pPr>
              <a:defRPr/>
            </a:pPr>
            <a:endParaRPr lang="id-ID"/>
          </a:p>
        </p:txBody>
      </p:sp>
      <p:sp>
        <p:nvSpPr>
          <p:cNvPr id="5" name="Slide Number Placeholder 4">
            <a:extLst>
              <a:ext uri="{FF2B5EF4-FFF2-40B4-BE49-F238E27FC236}"/>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Lato Light" pitchFamily="34" charset="0"/>
              </a:defRPr>
            </a:lvl1pPr>
          </a:lstStyle>
          <a:p>
            <a:pPr>
              <a:defRPr/>
            </a:pPr>
            <a:fld id="{3023FD76-750F-4E76-B6F8-4474EED32FBD}" type="slidenum">
              <a:rPr lang="id-ID"/>
              <a:pPr>
                <a:defRPr/>
              </a:pPr>
              <a:t>‹N›</a:t>
            </a:fld>
            <a:endParaRPr lang="id-ID"/>
          </a:p>
        </p:txBody>
      </p:sp>
    </p:spTree>
    <p:extLst>
      <p:ext uri="{BB962C8B-B14F-4D97-AF65-F5344CB8AC3E}">
        <p14:creationId xmlns:p14="http://schemas.microsoft.com/office/powerpoint/2010/main" val="4244404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Lato Light" panose="020F0502020204030203" pitchFamily="34" charset="0"/>
              </a:defRPr>
            </a:lvl1pPr>
          </a:lstStyle>
          <a:p>
            <a:pPr>
              <a:defRPr/>
            </a:pPr>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Lato Light" panose="020F0502020204030203" pitchFamily="34" charset="0"/>
              </a:defRPr>
            </a:lvl1pPr>
          </a:lstStyle>
          <a:p>
            <a:pPr>
              <a:defRPr/>
            </a:pPr>
            <a:fld id="{82310D4B-2FC1-4650-9221-7D809E58EC89}" type="datetimeFigureOut">
              <a:rPr lang="id-ID"/>
              <a:pPr>
                <a:defRPr/>
              </a:pPr>
              <a:t>12/09/2020</a:t>
            </a:fld>
            <a:endParaRPr lang="id-ID"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id-ID"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id-ID" noProof="0"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Lato Light" panose="020F0502020204030203" pitchFamily="34" charset="0"/>
              </a:defRPr>
            </a:lvl1pPr>
          </a:lstStyle>
          <a:p>
            <a:pPr>
              <a:defRPr/>
            </a:pPr>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Lato Light" pitchFamily="34" charset="0"/>
              </a:defRPr>
            </a:lvl1pPr>
          </a:lstStyle>
          <a:p>
            <a:pPr>
              <a:defRPr/>
            </a:pPr>
            <a:fld id="{832A1FBC-3473-41C5-AB11-428AD449949F}" type="slidenum">
              <a:rPr lang="id-ID"/>
              <a:pPr>
                <a:defRPr/>
              </a:pPr>
              <a:t>‹N›</a:t>
            </a:fld>
            <a:endParaRPr lang="id-ID"/>
          </a:p>
        </p:txBody>
      </p:sp>
    </p:spTree>
    <p:extLst>
      <p:ext uri="{BB962C8B-B14F-4D97-AF65-F5344CB8AC3E}">
        <p14:creationId xmlns:p14="http://schemas.microsoft.com/office/powerpoint/2010/main" val="1266084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ato Light" panose="020F0502020204030203"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Lato Light" panose="020F0502020204030203"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Lato Light" panose="020F0502020204030203"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Lato Light" panose="020F0502020204030203"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Lato Light" panose="020F0502020204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noChangeArrowheads="1"/>
          </p:cNvSpPr>
          <p:nvPr>
            <p:ph type="sldNum" sz="quarter" idx="5"/>
          </p:nvPr>
        </p:nvSpPr>
        <p:spPr bwMode="auto">
          <a:noFill/>
          <a:ln>
            <a:miter lim="800000"/>
            <a:headEnd/>
            <a:tailEnd/>
          </a:ln>
        </p:spPr>
        <p:txBody>
          <a:bodyPr/>
          <a:lstStyle/>
          <a:p>
            <a:fld id="{C7ECB903-BAF2-4313-8984-594C4A5FBD97}" type="slidenum">
              <a:rPr lang="id-ID"/>
              <a:pPr/>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0292" name="Slide Number Placeholder 3"/>
          <p:cNvSpPr>
            <a:spLocks noGrp="1" noChangeArrowheads="1"/>
          </p:cNvSpPr>
          <p:nvPr>
            <p:ph type="sldNum" sz="quarter" idx="5"/>
          </p:nvPr>
        </p:nvSpPr>
        <p:spPr bwMode="auto">
          <a:noFill/>
          <a:ln>
            <a:miter lim="800000"/>
            <a:headEnd/>
            <a:tailEnd/>
          </a:ln>
        </p:spPr>
        <p:txBody>
          <a:bodyPr/>
          <a:lstStyle/>
          <a:p>
            <a:fld id="{82CD1F7F-0961-4100-904B-A0FCA056DB8F}" type="slidenum">
              <a:rPr lang="id-ID"/>
              <a:pPr/>
              <a:t>10</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1316" name="Slide Number Placeholder 3"/>
          <p:cNvSpPr>
            <a:spLocks noGrp="1" noChangeArrowheads="1"/>
          </p:cNvSpPr>
          <p:nvPr>
            <p:ph type="sldNum" sz="quarter" idx="5"/>
          </p:nvPr>
        </p:nvSpPr>
        <p:spPr bwMode="auto">
          <a:noFill/>
          <a:ln>
            <a:miter lim="800000"/>
            <a:headEnd/>
            <a:tailEnd/>
          </a:ln>
        </p:spPr>
        <p:txBody>
          <a:bodyPr/>
          <a:lstStyle/>
          <a:p>
            <a:fld id="{4711484D-0710-4D3E-ACFF-E06E6491A8FB}" type="slidenum">
              <a:rPr lang="id-ID"/>
              <a:pPr/>
              <a:t>11</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noChangeArrowheads="1"/>
          </p:cNvSpPr>
          <p:nvPr>
            <p:ph type="sldNum" sz="quarter" idx="5"/>
          </p:nvPr>
        </p:nvSpPr>
        <p:spPr bwMode="auto">
          <a:noFill/>
          <a:ln>
            <a:miter lim="800000"/>
            <a:headEnd/>
            <a:tailEnd/>
          </a:ln>
        </p:spPr>
        <p:txBody>
          <a:bodyPr/>
          <a:lstStyle/>
          <a:p>
            <a:fld id="{4E163A08-006D-4663-BB3D-72192F78FB5B}" type="slidenum">
              <a:rPr lang="id-ID"/>
              <a:pPr/>
              <a:t>12</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noChangeArrowheads="1"/>
          </p:cNvSpPr>
          <p:nvPr>
            <p:ph type="sldNum" sz="quarter" idx="5"/>
          </p:nvPr>
        </p:nvSpPr>
        <p:spPr bwMode="auto">
          <a:noFill/>
          <a:ln>
            <a:miter lim="800000"/>
            <a:headEnd/>
            <a:tailEnd/>
          </a:ln>
        </p:spPr>
        <p:txBody>
          <a:bodyPr/>
          <a:lstStyle/>
          <a:p>
            <a:fld id="{A87B278A-4538-45B8-A4AB-040911862E31}" type="slidenum">
              <a:rPr lang="id-ID"/>
              <a:pPr/>
              <a:t>2</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noChangeArrowheads="1"/>
          </p:cNvSpPr>
          <p:nvPr>
            <p:ph type="sldNum" sz="quarter" idx="5"/>
          </p:nvPr>
        </p:nvSpPr>
        <p:spPr bwMode="auto">
          <a:noFill/>
          <a:ln>
            <a:miter lim="800000"/>
            <a:headEnd/>
            <a:tailEnd/>
          </a:ln>
        </p:spPr>
        <p:txBody>
          <a:bodyPr/>
          <a:lstStyle/>
          <a:p>
            <a:fld id="{F8D0E137-61B8-4B38-801E-FCC7554F2E8A}" type="slidenum">
              <a:rPr lang="id-ID"/>
              <a:pPr/>
              <a:t>3</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noChangeArrowheads="1"/>
          </p:cNvSpPr>
          <p:nvPr>
            <p:ph type="sldNum" sz="quarter" idx="5"/>
          </p:nvPr>
        </p:nvSpPr>
        <p:spPr bwMode="auto">
          <a:noFill/>
          <a:ln>
            <a:miter lim="800000"/>
            <a:headEnd/>
            <a:tailEnd/>
          </a:ln>
        </p:spPr>
        <p:txBody>
          <a:bodyPr/>
          <a:lstStyle/>
          <a:p>
            <a:fld id="{A73E1325-26AB-4EC7-8B47-F1AE98B89CB4}" type="slidenum">
              <a:rPr lang="id-ID"/>
              <a:pPr/>
              <a:t>4</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5172" name="Slide Number Placeholder 3"/>
          <p:cNvSpPr>
            <a:spLocks noGrp="1" noChangeArrowheads="1"/>
          </p:cNvSpPr>
          <p:nvPr>
            <p:ph type="sldNum" sz="quarter" idx="5"/>
          </p:nvPr>
        </p:nvSpPr>
        <p:spPr bwMode="auto">
          <a:noFill/>
          <a:ln>
            <a:miter lim="800000"/>
            <a:headEnd/>
            <a:tailEnd/>
          </a:ln>
        </p:spPr>
        <p:txBody>
          <a:bodyPr/>
          <a:lstStyle/>
          <a:p>
            <a:fld id="{40355BB3-0973-4298-B4E3-8C2C575D1727}" type="slidenum">
              <a:rPr lang="id-ID"/>
              <a:pPr/>
              <a:t>5</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6196" name="Slide Number Placeholder 3"/>
          <p:cNvSpPr>
            <a:spLocks noGrp="1" noChangeArrowheads="1"/>
          </p:cNvSpPr>
          <p:nvPr>
            <p:ph type="sldNum" sz="quarter" idx="5"/>
          </p:nvPr>
        </p:nvSpPr>
        <p:spPr bwMode="auto">
          <a:noFill/>
          <a:ln>
            <a:miter lim="800000"/>
            <a:headEnd/>
            <a:tailEnd/>
          </a:ln>
        </p:spPr>
        <p:txBody>
          <a:bodyPr/>
          <a:lstStyle/>
          <a:p>
            <a:fld id="{B5D9FE73-4D27-4B23-81A6-AF0BA91C7335}" type="slidenum">
              <a:rPr lang="id-ID"/>
              <a:pPr/>
              <a:t>6</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7220" name="Slide Number Placeholder 3"/>
          <p:cNvSpPr>
            <a:spLocks noGrp="1" noChangeArrowheads="1"/>
          </p:cNvSpPr>
          <p:nvPr>
            <p:ph type="sldNum" sz="quarter" idx="5"/>
          </p:nvPr>
        </p:nvSpPr>
        <p:spPr bwMode="auto">
          <a:noFill/>
          <a:ln>
            <a:miter lim="800000"/>
            <a:headEnd/>
            <a:tailEnd/>
          </a:ln>
        </p:spPr>
        <p:txBody>
          <a:bodyPr/>
          <a:lstStyle/>
          <a:p>
            <a:fld id="{61EC46DF-F309-461A-8E94-E6C08F38FF02}" type="slidenum">
              <a:rPr lang="id-ID"/>
              <a:pPr/>
              <a:t>7</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8244" name="Slide Number Placeholder 3"/>
          <p:cNvSpPr>
            <a:spLocks noGrp="1" noChangeArrowheads="1"/>
          </p:cNvSpPr>
          <p:nvPr>
            <p:ph type="sldNum" sz="quarter" idx="5"/>
          </p:nvPr>
        </p:nvSpPr>
        <p:spPr bwMode="auto">
          <a:noFill/>
          <a:ln>
            <a:miter lim="800000"/>
            <a:headEnd/>
            <a:tailEnd/>
          </a:ln>
        </p:spPr>
        <p:txBody>
          <a:bodyPr/>
          <a:lstStyle/>
          <a:p>
            <a:fld id="{92B3DE66-3A22-4CD5-9283-14F01C297A3F}" type="slidenum">
              <a:rPr lang="id-ID"/>
              <a:pPr/>
              <a:t>8</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9268" name="Slide Number Placeholder 3"/>
          <p:cNvSpPr>
            <a:spLocks noGrp="1" noChangeArrowheads="1"/>
          </p:cNvSpPr>
          <p:nvPr>
            <p:ph type="sldNum" sz="quarter" idx="5"/>
          </p:nvPr>
        </p:nvSpPr>
        <p:spPr bwMode="auto">
          <a:noFill/>
          <a:ln>
            <a:miter lim="800000"/>
            <a:headEnd/>
            <a:tailEnd/>
          </a:ln>
        </p:spPr>
        <p:txBody>
          <a:bodyPr/>
          <a:lstStyle/>
          <a:p>
            <a:fld id="{750DB576-FE5D-416F-8625-F80E76F75E8C}" type="slidenum">
              <a:rPr lang="id-ID"/>
              <a:pPr/>
              <a:t>9</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6" name="Title 1">
            <a:extLst>
              <a:ext uri="{FF2B5EF4-FFF2-40B4-BE49-F238E27FC236}"/>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dirty="0"/>
          </a:p>
        </p:txBody>
      </p:sp>
      <p:sp>
        <p:nvSpPr>
          <p:cNvPr id="7" name="Text Placeholder 7">
            <a:extLst>
              <a:ext uri="{FF2B5EF4-FFF2-40B4-BE49-F238E27FC236}"/>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tx1"/>
                </a:solidFill>
                <a:latin typeface="Raleway Thin" panose="020B0203030101060003" pitchFamily="34" charset="0"/>
              </a:defRPr>
            </a:lvl1pPr>
          </a:lstStyle>
          <a:p>
            <a:pPr lvl="0"/>
            <a:endParaRPr lang="id-ID" dirty="0"/>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Push from bottom">
    <p:spTree>
      <p:nvGrpSpPr>
        <p:cNvPr id="1" name=""/>
        <p:cNvGrpSpPr/>
        <p:nvPr/>
      </p:nvGrpSpPr>
      <p:grpSpPr>
        <a:xfrm>
          <a:off x="0" y="0"/>
          <a:ext cx="0" cy="0"/>
          <a:chOff x="0" y="0"/>
          <a:chExt cx="0" cy="0"/>
        </a:xfrm>
      </p:grpSpPr>
      <p:sp>
        <p:nvSpPr>
          <p:cNvPr id="6" name="Picture Placeholder 5">
            <a:extLst>
              <a:ext uri="{FF2B5EF4-FFF2-40B4-BE49-F238E27FC236}"/>
            </a:extLst>
          </p:cNvPr>
          <p:cNvSpPr>
            <a:spLocks noGrp="1"/>
          </p:cNvSpPr>
          <p:nvPr>
            <p:ph type="pic" sz="quarter" idx="16"/>
          </p:nvPr>
        </p:nvSpPr>
        <p:spPr>
          <a:xfrm>
            <a:off x="863600" y="788275"/>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7" name="Picture Placeholder 6">
            <a:extLst>
              <a:ext uri="{FF2B5EF4-FFF2-40B4-BE49-F238E27FC236}"/>
            </a:extLst>
          </p:cNvPr>
          <p:cNvSpPr>
            <a:spLocks noGrp="1"/>
          </p:cNvSpPr>
          <p:nvPr>
            <p:ph type="pic" sz="quarter" idx="17"/>
          </p:nvPr>
        </p:nvSpPr>
        <p:spPr>
          <a:xfrm>
            <a:off x="863600" y="3340100"/>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Morph">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Push from righ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dirty="0"/>
          </a:p>
        </p:txBody>
      </p:sp>
      <p:sp>
        <p:nvSpPr>
          <p:cNvPr id="3" name="Text Placeholder 7">
            <a:extLst>
              <a:ext uri="{FF2B5EF4-FFF2-40B4-BE49-F238E27FC236}"/>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tx1"/>
                </a:solidFill>
                <a:latin typeface="Raleway Thin" panose="020B0203030101060003" pitchFamily="34" charset="0"/>
              </a:defRPr>
            </a:lvl1pPr>
          </a:lstStyle>
          <a:p>
            <a:pPr lvl="0"/>
            <a:endParaRPr lang="id-ID" dirty="0"/>
          </a:p>
        </p:txBody>
      </p:sp>
    </p:spTree>
  </p:cSld>
  <p:clrMapOvr>
    <a:masterClrMapping/>
  </p:clrMapOvr>
  <p:transition spd="slow">
    <p:push/>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Push from right">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Push from left">
    <p:spTree>
      <p:nvGrpSpPr>
        <p:cNvPr id="1" name=""/>
        <p:cNvGrpSpPr/>
        <p:nvPr/>
      </p:nvGrpSpPr>
      <p:grpSpPr>
        <a:xfrm>
          <a:off x="0" y="0"/>
          <a:ext cx="0" cy="0"/>
          <a:chOff x="0" y="0"/>
          <a:chExt cx="0" cy="0"/>
        </a:xfrm>
      </p:grpSpPr>
    </p:spTree>
  </p:cSld>
  <p:clrMapOvr>
    <a:masterClrMapping/>
  </p:clrMapOvr>
  <p:transition spd="slow">
    <p:push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8_Push from bottom">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0_Push from right">
    <p:spTree>
      <p:nvGrpSpPr>
        <p:cNvPr id="1" name=""/>
        <p:cNvGrpSpPr/>
        <p:nvPr/>
      </p:nvGrpSpPr>
      <p:grpSpPr>
        <a:xfrm>
          <a:off x="0" y="0"/>
          <a:ext cx="0" cy="0"/>
          <a:chOff x="0" y="0"/>
          <a:chExt cx="0" cy="0"/>
        </a:xfrm>
      </p:grpSpPr>
      <p:sp>
        <p:nvSpPr>
          <p:cNvPr id="6" name="Picture Placeholder 3">
            <a:extLst>
              <a:ext uri="{FF2B5EF4-FFF2-40B4-BE49-F238E27FC236}"/>
            </a:extLst>
          </p:cNvPr>
          <p:cNvSpPr>
            <a:spLocks noGrp="1"/>
          </p:cNvSpPr>
          <p:nvPr>
            <p:ph type="pic" sz="quarter" idx="10"/>
          </p:nvPr>
        </p:nvSpPr>
        <p:spPr>
          <a:xfrm>
            <a:off x="6406083"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7" name="Picture Placeholder 3">
            <a:extLst>
              <a:ext uri="{FF2B5EF4-FFF2-40B4-BE49-F238E27FC236}"/>
            </a:extLst>
          </p:cNvPr>
          <p:cNvSpPr>
            <a:spLocks noGrp="1"/>
          </p:cNvSpPr>
          <p:nvPr>
            <p:ph type="pic" sz="quarter" idx="11"/>
          </p:nvPr>
        </p:nvSpPr>
        <p:spPr>
          <a:xfrm>
            <a:off x="9196834"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1_Push from right">
    <p:spTree>
      <p:nvGrpSpPr>
        <p:cNvPr id="1" name=""/>
        <p:cNvGrpSpPr/>
        <p:nvPr/>
      </p:nvGrpSpPr>
      <p:grpSpPr>
        <a:xfrm>
          <a:off x="0" y="0"/>
          <a:ext cx="0" cy="0"/>
          <a:chOff x="0" y="0"/>
          <a:chExt cx="0" cy="0"/>
        </a:xfrm>
      </p:grpSpPr>
      <p:sp>
        <p:nvSpPr>
          <p:cNvPr id="6" name="Picture Placeholder 3">
            <a:extLst>
              <a:ext uri="{FF2B5EF4-FFF2-40B4-BE49-F238E27FC236}"/>
            </a:extLst>
          </p:cNvPr>
          <p:cNvSpPr>
            <a:spLocks noGrp="1"/>
          </p:cNvSpPr>
          <p:nvPr>
            <p:ph type="pic" sz="quarter" idx="10"/>
          </p:nvPr>
        </p:nvSpPr>
        <p:spPr>
          <a:xfrm>
            <a:off x="6406083"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7" name="Picture Placeholder 3">
            <a:extLst>
              <a:ext uri="{FF2B5EF4-FFF2-40B4-BE49-F238E27FC236}"/>
            </a:extLst>
          </p:cNvPr>
          <p:cNvSpPr>
            <a:spLocks noGrp="1"/>
          </p:cNvSpPr>
          <p:nvPr>
            <p:ph type="pic" sz="quarter" idx="11"/>
          </p:nvPr>
        </p:nvSpPr>
        <p:spPr>
          <a:xfrm>
            <a:off x="9196834"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10" name="Picture Placeholder 3">
            <a:extLst>
              <a:ext uri="{FF2B5EF4-FFF2-40B4-BE49-F238E27FC236}"/>
            </a:extLst>
          </p:cNvPr>
          <p:cNvSpPr>
            <a:spLocks noGrp="1"/>
          </p:cNvSpPr>
          <p:nvPr>
            <p:ph type="pic" sz="quarter" idx="12"/>
          </p:nvPr>
        </p:nvSpPr>
        <p:spPr>
          <a:xfrm>
            <a:off x="814186"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11" name="Picture Placeholder 3">
            <a:extLst>
              <a:ext uri="{FF2B5EF4-FFF2-40B4-BE49-F238E27FC236}"/>
            </a:extLst>
          </p:cNvPr>
          <p:cNvSpPr>
            <a:spLocks noGrp="1"/>
          </p:cNvSpPr>
          <p:nvPr>
            <p:ph type="pic" sz="quarter" idx="13"/>
          </p:nvPr>
        </p:nvSpPr>
        <p:spPr>
          <a:xfrm>
            <a:off x="3604937"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2_Push from right">
    <p:spTree>
      <p:nvGrpSpPr>
        <p:cNvPr id="1" name=""/>
        <p:cNvGrpSpPr/>
        <p:nvPr/>
      </p:nvGrpSpPr>
      <p:grpSpPr>
        <a:xfrm>
          <a:off x="0" y="0"/>
          <a:ext cx="0" cy="0"/>
          <a:chOff x="0" y="0"/>
          <a:chExt cx="0" cy="0"/>
        </a:xfrm>
      </p:grpSpPr>
      <p:sp>
        <p:nvSpPr>
          <p:cNvPr id="10" name="Picture Placeholder 3">
            <a:extLst>
              <a:ext uri="{FF2B5EF4-FFF2-40B4-BE49-F238E27FC236}"/>
            </a:extLst>
          </p:cNvPr>
          <p:cNvSpPr>
            <a:spLocks noGrp="1"/>
          </p:cNvSpPr>
          <p:nvPr>
            <p:ph type="pic" sz="quarter" idx="12"/>
          </p:nvPr>
        </p:nvSpPr>
        <p:spPr>
          <a:xfrm>
            <a:off x="814186"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11" name="Picture Placeholder 3">
            <a:extLst>
              <a:ext uri="{FF2B5EF4-FFF2-40B4-BE49-F238E27FC236}"/>
            </a:extLst>
          </p:cNvPr>
          <p:cNvSpPr>
            <a:spLocks noGrp="1"/>
          </p:cNvSpPr>
          <p:nvPr>
            <p:ph type="pic" sz="quarter" idx="13"/>
          </p:nvPr>
        </p:nvSpPr>
        <p:spPr>
          <a:xfrm>
            <a:off x="3604937"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veyor from left">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veyor from right">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8_Basic Layou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dirty="0"/>
          </a:p>
        </p:txBody>
      </p:sp>
      <p:sp>
        <p:nvSpPr>
          <p:cNvPr id="8" name="Text Placeholder 7">
            <a:extLst>
              <a:ext uri="{FF2B5EF4-FFF2-40B4-BE49-F238E27FC236}"/>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tx1"/>
                </a:solidFill>
                <a:latin typeface="Raleway Thin" panose="020B0203030101060003" pitchFamily="34" charset="0"/>
              </a:defRPr>
            </a:lvl1pPr>
          </a:lstStyle>
          <a:p>
            <a:pPr lvl="0"/>
            <a:endParaRPr lang="id-ID" dirty="0"/>
          </a:p>
        </p:txBody>
      </p:sp>
      <p:sp>
        <p:nvSpPr>
          <p:cNvPr id="17" name="Picture Placeholder 16">
            <a:extLst>
              <a:ext uri="{FF2B5EF4-FFF2-40B4-BE49-F238E27FC236}"/>
            </a:extLst>
          </p:cNvPr>
          <p:cNvSpPr>
            <a:spLocks noGrp="1"/>
          </p:cNvSpPr>
          <p:nvPr>
            <p:ph type="pic" sz="quarter" idx="11"/>
          </p:nvPr>
        </p:nvSpPr>
        <p:spPr>
          <a:xfrm>
            <a:off x="800100" y="2417553"/>
            <a:ext cx="3633877" cy="3633877"/>
          </a:xfrm>
          <a:custGeom>
            <a:avLst/>
            <a:gdLst>
              <a:gd name="connsiteX0" fmla="*/ 0 w 3633877"/>
              <a:gd name="connsiteY0" fmla="*/ 0 h 3633877"/>
              <a:gd name="connsiteX1" fmla="*/ 3633877 w 3633877"/>
              <a:gd name="connsiteY1" fmla="*/ 0 h 3633877"/>
              <a:gd name="connsiteX2" fmla="*/ 3633877 w 3633877"/>
              <a:gd name="connsiteY2" fmla="*/ 3633877 h 3633877"/>
              <a:gd name="connsiteX3" fmla="*/ 0 w 3633877"/>
              <a:gd name="connsiteY3" fmla="*/ 3633877 h 3633877"/>
            </a:gdLst>
            <a:ahLst/>
            <a:cxnLst>
              <a:cxn ang="0">
                <a:pos x="connsiteX0" y="connsiteY0"/>
              </a:cxn>
              <a:cxn ang="0">
                <a:pos x="connsiteX1" y="connsiteY1"/>
              </a:cxn>
              <a:cxn ang="0">
                <a:pos x="connsiteX2" y="connsiteY2"/>
              </a:cxn>
              <a:cxn ang="0">
                <a:pos x="connsiteX3" y="connsiteY3"/>
              </a:cxn>
            </a:cxnLst>
            <a:rect l="l" t="t" r="r" b="b"/>
            <a:pathLst>
              <a:path w="3633877" h="3633877">
                <a:moveTo>
                  <a:pt x="0" y="0"/>
                </a:moveTo>
                <a:lnTo>
                  <a:pt x="3633877" y="0"/>
                </a:lnTo>
                <a:lnTo>
                  <a:pt x="3633877" y="3633877"/>
                </a:lnTo>
                <a:lnTo>
                  <a:pt x="0" y="3633877"/>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6" name="Picture Placeholder 15">
            <a:extLst>
              <a:ext uri="{FF2B5EF4-FFF2-40B4-BE49-F238E27FC236}"/>
            </a:extLst>
          </p:cNvPr>
          <p:cNvSpPr>
            <a:spLocks noGrp="1"/>
          </p:cNvSpPr>
          <p:nvPr>
            <p:ph type="pic" sz="quarter" idx="12"/>
          </p:nvPr>
        </p:nvSpPr>
        <p:spPr>
          <a:xfrm>
            <a:off x="4603090" y="2417553"/>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8" name="Picture Placeholder 17">
            <a:extLst>
              <a:ext uri="{FF2B5EF4-FFF2-40B4-BE49-F238E27FC236}"/>
            </a:extLst>
          </p:cNvPr>
          <p:cNvSpPr>
            <a:spLocks noGrp="1"/>
          </p:cNvSpPr>
          <p:nvPr>
            <p:ph type="pic" sz="quarter" idx="13"/>
          </p:nvPr>
        </p:nvSpPr>
        <p:spPr>
          <a:xfrm>
            <a:off x="4603090" y="4323452"/>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5" name="Picture Placeholder 14">
            <a:extLst>
              <a:ext uri="{FF2B5EF4-FFF2-40B4-BE49-F238E27FC236}"/>
            </a:extLst>
          </p:cNvPr>
          <p:cNvSpPr>
            <a:spLocks noGrp="1"/>
          </p:cNvSpPr>
          <p:nvPr>
            <p:ph type="pic" sz="quarter" idx="14"/>
          </p:nvPr>
        </p:nvSpPr>
        <p:spPr>
          <a:xfrm>
            <a:off x="8078547" y="2417553"/>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9" name="Picture Placeholder 18">
            <a:extLst>
              <a:ext uri="{FF2B5EF4-FFF2-40B4-BE49-F238E27FC236}"/>
            </a:extLst>
          </p:cNvPr>
          <p:cNvSpPr>
            <a:spLocks noGrp="1"/>
          </p:cNvSpPr>
          <p:nvPr>
            <p:ph type="pic" sz="quarter" idx="15"/>
          </p:nvPr>
        </p:nvSpPr>
        <p:spPr>
          <a:xfrm>
            <a:off x="8078547" y="4323452"/>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Push from bottom">
    <p:spTree>
      <p:nvGrpSpPr>
        <p:cNvPr id="1" name=""/>
        <p:cNvGrpSpPr/>
        <p:nvPr/>
      </p:nvGrpSpPr>
      <p:grpSpPr>
        <a:xfrm>
          <a:off x="0" y="0"/>
          <a:ext cx="0" cy="0"/>
          <a:chOff x="0" y="0"/>
          <a:chExt cx="0" cy="0"/>
        </a:xfrm>
      </p:grpSpPr>
      <p:sp>
        <p:nvSpPr>
          <p:cNvPr id="5" name="Picture Placeholder 4">
            <a:extLst>
              <a:ext uri="{FF2B5EF4-FFF2-40B4-BE49-F238E27FC236}"/>
            </a:extLst>
          </p:cNvPr>
          <p:cNvSpPr>
            <a:spLocks noGrp="1"/>
          </p:cNvSpPr>
          <p:nvPr>
            <p:ph type="pic" sz="quarter" idx="10"/>
          </p:nvPr>
        </p:nvSpPr>
        <p:spPr>
          <a:xfrm>
            <a:off x="0" y="0"/>
            <a:ext cx="12177513" cy="6858000"/>
          </a:xfrm>
          <a:custGeom>
            <a:avLst/>
            <a:gdLst>
              <a:gd name="connsiteX0" fmla="*/ 0 w 12177513"/>
              <a:gd name="connsiteY0" fmla="*/ 0 h 6858000"/>
              <a:gd name="connsiteX1" fmla="*/ 12177513 w 12177513"/>
              <a:gd name="connsiteY1" fmla="*/ 0 h 6858000"/>
              <a:gd name="connsiteX2" fmla="*/ 12177513 w 12177513"/>
              <a:gd name="connsiteY2" fmla="*/ 6858000 h 6858000"/>
            </a:gdLst>
            <a:ahLst/>
            <a:cxnLst>
              <a:cxn ang="0">
                <a:pos x="connsiteX0" y="connsiteY0"/>
              </a:cxn>
              <a:cxn ang="0">
                <a:pos x="connsiteX1" y="connsiteY1"/>
              </a:cxn>
              <a:cxn ang="0">
                <a:pos x="connsiteX2" y="connsiteY2"/>
              </a:cxn>
            </a:cxnLst>
            <a:rect l="l" t="t" r="r" b="b"/>
            <a:pathLst>
              <a:path w="12177513" h="6858000">
                <a:moveTo>
                  <a:pt x="0" y="0"/>
                </a:moveTo>
                <a:lnTo>
                  <a:pt x="12177513" y="0"/>
                </a:lnTo>
                <a:lnTo>
                  <a:pt x="12177513"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Push from bottom">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0"/>
          </p:nvPr>
        </p:nvSpPr>
        <p:spPr>
          <a:xfrm>
            <a:off x="622300" y="609600"/>
            <a:ext cx="5473700" cy="5638800"/>
          </a:xfrm>
          <a:custGeom>
            <a:avLst/>
            <a:gdLst>
              <a:gd name="connsiteX0" fmla="*/ 0 w 5473700"/>
              <a:gd name="connsiteY0" fmla="*/ 0 h 5638800"/>
              <a:gd name="connsiteX1" fmla="*/ 5473700 w 5473700"/>
              <a:gd name="connsiteY1" fmla="*/ 0 h 5638800"/>
              <a:gd name="connsiteX2" fmla="*/ 5473700 w 5473700"/>
              <a:gd name="connsiteY2" fmla="*/ 5638800 h 5638800"/>
              <a:gd name="connsiteX3" fmla="*/ 0 w 5473700"/>
              <a:gd name="connsiteY3" fmla="*/ 5638800 h 5638800"/>
            </a:gdLst>
            <a:ahLst/>
            <a:cxnLst>
              <a:cxn ang="0">
                <a:pos x="connsiteX0" y="connsiteY0"/>
              </a:cxn>
              <a:cxn ang="0">
                <a:pos x="connsiteX1" y="connsiteY1"/>
              </a:cxn>
              <a:cxn ang="0">
                <a:pos x="connsiteX2" y="connsiteY2"/>
              </a:cxn>
              <a:cxn ang="0">
                <a:pos x="connsiteX3" y="connsiteY3"/>
              </a:cxn>
            </a:cxnLst>
            <a:rect l="l" t="t" r="r" b="b"/>
            <a:pathLst>
              <a:path w="5473700" h="5638800">
                <a:moveTo>
                  <a:pt x="0" y="0"/>
                </a:moveTo>
                <a:lnTo>
                  <a:pt x="5473700" y="0"/>
                </a:lnTo>
                <a:lnTo>
                  <a:pt x="5473700" y="5638800"/>
                </a:lnTo>
                <a:lnTo>
                  <a:pt x="0" y="56388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Push from bottom">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0"/>
          </p:nvPr>
        </p:nvSpPr>
        <p:spPr>
          <a:xfrm>
            <a:off x="6096000" y="609600"/>
            <a:ext cx="5473700" cy="5638800"/>
          </a:xfrm>
          <a:custGeom>
            <a:avLst/>
            <a:gdLst>
              <a:gd name="connsiteX0" fmla="*/ 0 w 5473700"/>
              <a:gd name="connsiteY0" fmla="*/ 0 h 5638800"/>
              <a:gd name="connsiteX1" fmla="*/ 5473700 w 5473700"/>
              <a:gd name="connsiteY1" fmla="*/ 0 h 5638800"/>
              <a:gd name="connsiteX2" fmla="*/ 5473700 w 5473700"/>
              <a:gd name="connsiteY2" fmla="*/ 5638800 h 5638800"/>
              <a:gd name="connsiteX3" fmla="*/ 0 w 5473700"/>
              <a:gd name="connsiteY3" fmla="*/ 5638800 h 5638800"/>
            </a:gdLst>
            <a:ahLst/>
            <a:cxnLst>
              <a:cxn ang="0">
                <a:pos x="connsiteX0" y="connsiteY0"/>
              </a:cxn>
              <a:cxn ang="0">
                <a:pos x="connsiteX1" y="connsiteY1"/>
              </a:cxn>
              <a:cxn ang="0">
                <a:pos x="connsiteX2" y="connsiteY2"/>
              </a:cxn>
              <a:cxn ang="0">
                <a:pos x="connsiteX3" y="connsiteY3"/>
              </a:cxn>
            </a:cxnLst>
            <a:rect l="l" t="t" r="r" b="b"/>
            <a:pathLst>
              <a:path w="5473700" h="5638800">
                <a:moveTo>
                  <a:pt x="0" y="0"/>
                </a:moveTo>
                <a:lnTo>
                  <a:pt x="5473700" y="0"/>
                </a:lnTo>
                <a:lnTo>
                  <a:pt x="5473700" y="5638800"/>
                </a:lnTo>
                <a:lnTo>
                  <a:pt x="0" y="56388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9_Basic Layou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dirty="0"/>
          </a:p>
        </p:txBody>
      </p:sp>
      <p:sp>
        <p:nvSpPr>
          <p:cNvPr id="8" name="Text Placeholder 7">
            <a:extLst>
              <a:ext uri="{FF2B5EF4-FFF2-40B4-BE49-F238E27FC236}"/>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tx1"/>
                </a:solidFill>
                <a:latin typeface="Raleway Thin" panose="020B0203030101060003" pitchFamily="34" charset="0"/>
              </a:defRPr>
            </a:lvl1pPr>
          </a:lstStyle>
          <a:p>
            <a:pPr lvl="0"/>
            <a:endParaRPr lang="id-ID" dirty="0"/>
          </a:p>
        </p:txBody>
      </p:sp>
      <p:sp>
        <p:nvSpPr>
          <p:cNvPr id="26" name="Picture Placeholder 25">
            <a:extLst>
              <a:ext uri="{FF2B5EF4-FFF2-40B4-BE49-F238E27FC236}"/>
            </a:extLst>
          </p:cNvPr>
          <p:cNvSpPr>
            <a:spLocks noGrp="1"/>
          </p:cNvSpPr>
          <p:nvPr>
            <p:ph type="pic" sz="quarter" idx="16"/>
          </p:nvPr>
        </p:nvSpPr>
        <p:spPr>
          <a:xfrm>
            <a:off x="800100" y="2417553"/>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8" name="Picture Placeholder 27">
            <a:extLst>
              <a:ext uri="{FF2B5EF4-FFF2-40B4-BE49-F238E27FC236}"/>
            </a:extLst>
          </p:cNvPr>
          <p:cNvSpPr>
            <a:spLocks noGrp="1"/>
          </p:cNvSpPr>
          <p:nvPr>
            <p:ph type="pic" sz="quarter" idx="17"/>
          </p:nvPr>
        </p:nvSpPr>
        <p:spPr>
          <a:xfrm>
            <a:off x="800100" y="4323452"/>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5" name="Picture Placeholder 24">
            <a:extLst>
              <a:ext uri="{FF2B5EF4-FFF2-40B4-BE49-F238E27FC236}"/>
            </a:extLst>
          </p:cNvPr>
          <p:cNvSpPr>
            <a:spLocks noGrp="1"/>
          </p:cNvSpPr>
          <p:nvPr>
            <p:ph type="pic" sz="quarter" idx="18"/>
          </p:nvPr>
        </p:nvSpPr>
        <p:spPr>
          <a:xfrm>
            <a:off x="4275557" y="2417553"/>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9" name="Picture Placeholder 28">
            <a:extLst>
              <a:ext uri="{FF2B5EF4-FFF2-40B4-BE49-F238E27FC236}"/>
            </a:extLst>
          </p:cNvPr>
          <p:cNvSpPr>
            <a:spLocks noGrp="1"/>
          </p:cNvSpPr>
          <p:nvPr>
            <p:ph type="pic" sz="quarter" idx="19"/>
          </p:nvPr>
        </p:nvSpPr>
        <p:spPr>
          <a:xfrm>
            <a:off x="4275557" y="4323452"/>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4" name="Picture Placeholder 23">
            <a:extLst>
              <a:ext uri="{FF2B5EF4-FFF2-40B4-BE49-F238E27FC236}"/>
            </a:extLst>
          </p:cNvPr>
          <p:cNvSpPr>
            <a:spLocks noGrp="1"/>
          </p:cNvSpPr>
          <p:nvPr>
            <p:ph type="pic" sz="quarter" idx="20"/>
          </p:nvPr>
        </p:nvSpPr>
        <p:spPr>
          <a:xfrm>
            <a:off x="7758023" y="2417553"/>
            <a:ext cx="3633877" cy="3633877"/>
          </a:xfrm>
          <a:custGeom>
            <a:avLst/>
            <a:gdLst>
              <a:gd name="connsiteX0" fmla="*/ 0 w 3633877"/>
              <a:gd name="connsiteY0" fmla="*/ 0 h 3633877"/>
              <a:gd name="connsiteX1" fmla="*/ 3633877 w 3633877"/>
              <a:gd name="connsiteY1" fmla="*/ 0 h 3633877"/>
              <a:gd name="connsiteX2" fmla="*/ 3633877 w 3633877"/>
              <a:gd name="connsiteY2" fmla="*/ 3633877 h 3633877"/>
              <a:gd name="connsiteX3" fmla="*/ 0 w 3633877"/>
              <a:gd name="connsiteY3" fmla="*/ 3633877 h 3633877"/>
            </a:gdLst>
            <a:ahLst/>
            <a:cxnLst>
              <a:cxn ang="0">
                <a:pos x="connsiteX0" y="connsiteY0"/>
              </a:cxn>
              <a:cxn ang="0">
                <a:pos x="connsiteX1" y="connsiteY1"/>
              </a:cxn>
              <a:cxn ang="0">
                <a:pos x="connsiteX2" y="connsiteY2"/>
              </a:cxn>
              <a:cxn ang="0">
                <a:pos x="connsiteX3" y="connsiteY3"/>
              </a:cxn>
            </a:cxnLst>
            <a:rect l="l" t="t" r="r" b="b"/>
            <a:pathLst>
              <a:path w="3633877" h="3633877">
                <a:moveTo>
                  <a:pt x="0" y="0"/>
                </a:moveTo>
                <a:lnTo>
                  <a:pt x="3633877" y="0"/>
                </a:lnTo>
                <a:lnTo>
                  <a:pt x="3633877" y="3633877"/>
                </a:lnTo>
                <a:lnTo>
                  <a:pt x="0" y="3633877"/>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0_Basic Layout">
    <p:spTree>
      <p:nvGrpSpPr>
        <p:cNvPr id="1" name=""/>
        <p:cNvGrpSpPr/>
        <p:nvPr/>
      </p:nvGrpSpPr>
      <p:grpSpPr>
        <a:xfrm>
          <a:off x="0" y="0"/>
          <a:ext cx="0" cy="0"/>
          <a:chOff x="0" y="0"/>
          <a:chExt cx="0" cy="0"/>
        </a:xfrm>
      </p:grpSpPr>
      <p:sp>
        <p:nvSpPr>
          <p:cNvPr id="12" name="Picture Placeholder 11">
            <a:extLst>
              <a:ext uri="{FF2B5EF4-FFF2-40B4-BE49-F238E27FC236}"/>
            </a:extLst>
          </p:cNvPr>
          <p:cNvSpPr>
            <a:spLocks noGrp="1"/>
          </p:cNvSpPr>
          <p:nvPr>
            <p:ph type="pic" sz="quarter" idx="16"/>
          </p:nvPr>
        </p:nvSpPr>
        <p:spPr>
          <a:xfrm>
            <a:off x="800100" y="2417553"/>
            <a:ext cx="3418216"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3" name="Picture Placeholder 12">
            <a:extLst>
              <a:ext uri="{FF2B5EF4-FFF2-40B4-BE49-F238E27FC236}"/>
            </a:extLst>
          </p:cNvPr>
          <p:cNvSpPr>
            <a:spLocks noGrp="1"/>
          </p:cNvSpPr>
          <p:nvPr>
            <p:ph type="pic" sz="quarter" idx="17"/>
          </p:nvPr>
        </p:nvSpPr>
        <p:spPr>
          <a:xfrm>
            <a:off x="4384019" y="2417553"/>
            <a:ext cx="3418216"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4" name="Picture Placeholder 13">
            <a:extLst>
              <a:ext uri="{FF2B5EF4-FFF2-40B4-BE49-F238E27FC236}"/>
            </a:extLst>
          </p:cNvPr>
          <p:cNvSpPr>
            <a:spLocks noGrp="1"/>
          </p:cNvSpPr>
          <p:nvPr>
            <p:ph type="pic" sz="quarter" idx="18"/>
          </p:nvPr>
        </p:nvSpPr>
        <p:spPr>
          <a:xfrm>
            <a:off x="7979430" y="2417553"/>
            <a:ext cx="3418216"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 name="Title 1">
            <a:extLst>
              <a:ext uri="{FF2B5EF4-FFF2-40B4-BE49-F238E27FC236}"/>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dirty="0"/>
          </a:p>
        </p:txBody>
      </p:sp>
      <p:sp>
        <p:nvSpPr>
          <p:cNvPr id="8" name="Text Placeholder 7">
            <a:extLst>
              <a:ext uri="{FF2B5EF4-FFF2-40B4-BE49-F238E27FC236}"/>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tx1"/>
                </a:solidFill>
                <a:latin typeface="Raleway Thin" panose="020B0203030101060003" pitchFamily="34" charset="0"/>
              </a:defRPr>
            </a:lvl1pPr>
          </a:lstStyle>
          <a:p>
            <a:pPr lvl="0"/>
            <a:endParaRPr lang="id-ID" dirty="0"/>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1_Basic Layout">
    <p:spTree>
      <p:nvGrpSpPr>
        <p:cNvPr id="1" name=""/>
        <p:cNvGrpSpPr/>
        <p:nvPr/>
      </p:nvGrpSpPr>
      <p:grpSpPr>
        <a:xfrm>
          <a:off x="0" y="0"/>
          <a:ext cx="0" cy="0"/>
          <a:chOff x="0" y="0"/>
          <a:chExt cx="0" cy="0"/>
        </a:xfrm>
      </p:grpSpPr>
      <p:sp>
        <p:nvSpPr>
          <p:cNvPr id="12" name="Picture Placeholder 11">
            <a:extLst>
              <a:ext uri="{FF2B5EF4-FFF2-40B4-BE49-F238E27FC236}"/>
            </a:extLst>
          </p:cNvPr>
          <p:cNvSpPr>
            <a:spLocks noGrp="1"/>
          </p:cNvSpPr>
          <p:nvPr>
            <p:ph type="pic" sz="quarter" idx="16"/>
          </p:nvPr>
        </p:nvSpPr>
        <p:spPr>
          <a:xfrm>
            <a:off x="800100" y="2417553"/>
            <a:ext cx="2513617"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3" name="Picture Placeholder 12">
            <a:extLst>
              <a:ext uri="{FF2B5EF4-FFF2-40B4-BE49-F238E27FC236}"/>
            </a:extLst>
          </p:cNvPr>
          <p:cNvSpPr>
            <a:spLocks noGrp="1"/>
          </p:cNvSpPr>
          <p:nvPr>
            <p:ph type="pic" sz="quarter" idx="17"/>
          </p:nvPr>
        </p:nvSpPr>
        <p:spPr>
          <a:xfrm>
            <a:off x="3485167" y="2417553"/>
            <a:ext cx="2519360"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4" name="Picture Placeholder 13">
            <a:extLst>
              <a:ext uri="{FF2B5EF4-FFF2-40B4-BE49-F238E27FC236}"/>
            </a:extLst>
          </p:cNvPr>
          <p:cNvSpPr>
            <a:spLocks noGrp="1"/>
          </p:cNvSpPr>
          <p:nvPr>
            <p:ph type="pic" sz="quarter" idx="18"/>
          </p:nvPr>
        </p:nvSpPr>
        <p:spPr>
          <a:xfrm>
            <a:off x="6181722" y="2417553"/>
            <a:ext cx="2519360"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5" name="Picture Placeholder 14">
            <a:extLst>
              <a:ext uri="{FF2B5EF4-FFF2-40B4-BE49-F238E27FC236}"/>
            </a:extLst>
          </p:cNvPr>
          <p:cNvSpPr>
            <a:spLocks noGrp="1"/>
          </p:cNvSpPr>
          <p:nvPr>
            <p:ph type="pic" sz="quarter" idx="19"/>
          </p:nvPr>
        </p:nvSpPr>
        <p:spPr>
          <a:xfrm>
            <a:off x="8872532" y="2417553"/>
            <a:ext cx="2519360"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 name="Title 1">
            <a:extLst>
              <a:ext uri="{FF2B5EF4-FFF2-40B4-BE49-F238E27FC236}"/>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dirty="0"/>
          </a:p>
        </p:txBody>
      </p:sp>
      <p:sp>
        <p:nvSpPr>
          <p:cNvPr id="8" name="Text Placeholder 7">
            <a:extLst>
              <a:ext uri="{FF2B5EF4-FFF2-40B4-BE49-F238E27FC236}"/>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tx1"/>
                </a:solidFill>
                <a:latin typeface="Raleway Thin" panose="020B0203030101060003" pitchFamily="34" charset="0"/>
              </a:defRPr>
            </a:lvl1pPr>
          </a:lstStyle>
          <a:p>
            <a:pPr lvl="0"/>
            <a:endParaRPr lang="id-ID" dirty="0"/>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2_Basic Layout">
    <p:spTree>
      <p:nvGrpSpPr>
        <p:cNvPr id="1" name=""/>
        <p:cNvGrpSpPr/>
        <p:nvPr/>
      </p:nvGrpSpPr>
      <p:grpSpPr>
        <a:xfrm>
          <a:off x="0" y="0"/>
          <a:ext cx="0" cy="0"/>
          <a:chOff x="0" y="0"/>
          <a:chExt cx="0" cy="0"/>
        </a:xfrm>
      </p:grpSpPr>
      <p:sp>
        <p:nvSpPr>
          <p:cNvPr id="20" name="Picture Placeholder 19">
            <a:extLst>
              <a:ext uri="{FF2B5EF4-FFF2-40B4-BE49-F238E27FC236}"/>
            </a:extLst>
          </p:cNvPr>
          <p:cNvSpPr>
            <a:spLocks noGrp="1"/>
          </p:cNvSpPr>
          <p:nvPr>
            <p:ph type="pic" sz="quarter" idx="16"/>
          </p:nvPr>
        </p:nvSpPr>
        <p:spPr>
          <a:xfrm>
            <a:off x="800100" y="3600450"/>
            <a:ext cx="2993186" cy="245745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1" name="Picture Placeholder 20">
            <a:extLst>
              <a:ext uri="{FF2B5EF4-FFF2-40B4-BE49-F238E27FC236}"/>
            </a:extLst>
          </p:cNvPr>
          <p:cNvSpPr>
            <a:spLocks noGrp="1"/>
          </p:cNvSpPr>
          <p:nvPr>
            <p:ph type="pic" sz="quarter" idx="17"/>
          </p:nvPr>
        </p:nvSpPr>
        <p:spPr>
          <a:xfrm>
            <a:off x="800100" y="800100"/>
            <a:ext cx="5210175" cy="262890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2" name="Picture Placeholder 21">
            <a:extLst>
              <a:ext uri="{FF2B5EF4-FFF2-40B4-BE49-F238E27FC236}"/>
            </a:extLst>
          </p:cNvPr>
          <p:cNvSpPr>
            <a:spLocks noGrp="1"/>
          </p:cNvSpPr>
          <p:nvPr>
            <p:ph type="pic" sz="quarter" idx="18"/>
          </p:nvPr>
        </p:nvSpPr>
        <p:spPr>
          <a:xfrm>
            <a:off x="6181725" y="800100"/>
            <a:ext cx="5210175" cy="262890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3" name="Picture Placeholder 22">
            <a:extLst>
              <a:ext uri="{FF2B5EF4-FFF2-40B4-BE49-F238E27FC236}"/>
            </a:extLst>
          </p:cNvPr>
          <p:cNvSpPr>
            <a:spLocks noGrp="1"/>
          </p:cNvSpPr>
          <p:nvPr>
            <p:ph type="pic" sz="quarter" idx="19"/>
          </p:nvPr>
        </p:nvSpPr>
        <p:spPr>
          <a:xfrm>
            <a:off x="8398714" y="3600450"/>
            <a:ext cx="2993186" cy="245745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3_Basic Layout">
    <p:spTree>
      <p:nvGrpSpPr>
        <p:cNvPr id="1" name=""/>
        <p:cNvGrpSpPr/>
        <p:nvPr/>
      </p:nvGrpSpPr>
      <p:grpSpPr>
        <a:xfrm>
          <a:off x="0" y="0"/>
          <a:ext cx="0" cy="0"/>
          <a:chOff x="0" y="0"/>
          <a:chExt cx="0" cy="0"/>
        </a:xfrm>
      </p:grpSpPr>
      <p:sp>
        <p:nvSpPr>
          <p:cNvPr id="20" name="Picture Placeholder 19">
            <a:extLst>
              <a:ext uri="{FF2B5EF4-FFF2-40B4-BE49-F238E27FC236}"/>
            </a:extLst>
          </p:cNvPr>
          <p:cNvSpPr>
            <a:spLocks noGrp="1"/>
          </p:cNvSpPr>
          <p:nvPr>
            <p:ph type="pic" sz="quarter" idx="16"/>
          </p:nvPr>
        </p:nvSpPr>
        <p:spPr>
          <a:xfrm>
            <a:off x="800099" y="3429000"/>
            <a:ext cx="5210175"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1" name="Picture Placeholder 20">
            <a:extLst>
              <a:ext uri="{FF2B5EF4-FFF2-40B4-BE49-F238E27FC236}"/>
            </a:extLst>
          </p:cNvPr>
          <p:cNvSpPr>
            <a:spLocks noGrp="1"/>
          </p:cNvSpPr>
          <p:nvPr>
            <p:ph type="pic" sz="quarter" idx="17"/>
          </p:nvPr>
        </p:nvSpPr>
        <p:spPr>
          <a:xfrm>
            <a:off x="800101" y="800100"/>
            <a:ext cx="2993186" cy="245745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2" name="Picture Placeholder 21">
            <a:extLst>
              <a:ext uri="{FF2B5EF4-FFF2-40B4-BE49-F238E27FC236}"/>
            </a:extLst>
          </p:cNvPr>
          <p:cNvSpPr>
            <a:spLocks noGrp="1"/>
          </p:cNvSpPr>
          <p:nvPr>
            <p:ph type="pic" sz="quarter" idx="18"/>
          </p:nvPr>
        </p:nvSpPr>
        <p:spPr>
          <a:xfrm>
            <a:off x="8398713" y="800100"/>
            <a:ext cx="2993187" cy="245745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3" name="Picture Placeholder 22">
            <a:extLst>
              <a:ext uri="{FF2B5EF4-FFF2-40B4-BE49-F238E27FC236}"/>
            </a:extLst>
          </p:cNvPr>
          <p:cNvSpPr>
            <a:spLocks noGrp="1"/>
          </p:cNvSpPr>
          <p:nvPr>
            <p:ph type="pic" sz="quarter" idx="19"/>
          </p:nvPr>
        </p:nvSpPr>
        <p:spPr>
          <a:xfrm>
            <a:off x="6181724" y="3429000"/>
            <a:ext cx="5210176"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4_Basic Layout">
    <p:spTree>
      <p:nvGrpSpPr>
        <p:cNvPr id="1" name=""/>
        <p:cNvGrpSpPr/>
        <p:nvPr/>
      </p:nvGrpSpPr>
      <p:grpSpPr>
        <a:xfrm>
          <a:off x="0" y="0"/>
          <a:ext cx="0" cy="0"/>
          <a:chOff x="0" y="0"/>
          <a:chExt cx="0" cy="0"/>
        </a:xfrm>
      </p:grpSpPr>
      <p:sp>
        <p:nvSpPr>
          <p:cNvPr id="21" name="Picture Placeholder 20">
            <a:extLst>
              <a:ext uri="{FF2B5EF4-FFF2-40B4-BE49-F238E27FC236}"/>
            </a:extLst>
          </p:cNvPr>
          <p:cNvSpPr>
            <a:spLocks noGrp="1"/>
          </p:cNvSpPr>
          <p:nvPr>
            <p:ph type="pic" sz="quarter" idx="17"/>
          </p:nvPr>
        </p:nvSpPr>
        <p:spPr>
          <a:xfrm>
            <a:off x="800100" y="800100"/>
            <a:ext cx="5295897" cy="262890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8" name="Picture Placeholder 7">
            <a:extLst>
              <a:ext uri="{FF2B5EF4-FFF2-40B4-BE49-F238E27FC236}"/>
            </a:extLst>
          </p:cNvPr>
          <p:cNvSpPr>
            <a:spLocks noGrp="1"/>
          </p:cNvSpPr>
          <p:nvPr>
            <p:ph type="pic" sz="quarter" idx="19"/>
          </p:nvPr>
        </p:nvSpPr>
        <p:spPr>
          <a:xfrm>
            <a:off x="6095997" y="3429000"/>
            <a:ext cx="5295903"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5_Basic Layout">
    <p:spTree>
      <p:nvGrpSpPr>
        <p:cNvPr id="1" name=""/>
        <p:cNvGrpSpPr/>
        <p:nvPr/>
      </p:nvGrpSpPr>
      <p:grpSpPr>
        <a:xfrm>
          <a:off x="0" y="0"/>
          <a:ext cx="0" cy="0"/>
          <a:chOff x="0" y="0"/>
          <a:chExt cx="0" cy="0"/>
        </a:xfrm>
      </p:grpSpPr>
      <p:sp>
        <p:nvSpPr>
          <p:cNvPr id="21" name="Picture Placeholder 20">
            <a:extLst>
              <a:ext uri="{FF2B5EF4-FFF2-40B4-BE49-F238E27FC236}"/>
            </a:extLst>
          </p:cNvPr>
          <p:cNvSpPr>
            <a:spLocks noGrp="1"/>
          </p:cNvSpPr>
          <p:nvPr>
            <p:ph type="pic" sz="quarter" idx="17"/>
          </p:nvPr>
        </p:nvSpPr>
        <p:spPr>
          <a:xfrm>
            <a:off x="800100" y="3429000"/>
            <a:ext cx="5295897" cy="262890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8" name="Picture Placeholder 7">
            <a:extLst>
              <a:ext uri="{FF2B5EF4-FFF2-40B4-BE49-F238E27FC236}"/>
            </a:extLst>
          </p:cNvPr>
          <p:cNvSpPr>
            <a:spLocks noGrp="1"/>
          </p:cNvSpPr>
          <p:nvPr>
            <p:ph type="pic" sz="quarter" idx="19"/>
          </p:nvPr>
        </p:nvSpPr>
        <p:spPr>
          <a:xfrm>
            <a:off x="6095997" y="800100"/>
            <a:ext cx="5295903"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6_Basic Layout">
    <p:spTree>
      <p:nvGrpSpPr>
        <p:cNvPr id="1" name=""/>
        <p:cNvGrpSpPr/>
        <p:nvPr/>
      </p:nvGrpSpPr>
      <p:grpSpPr>
        <a:xfrm>
          <a:off x="0" y="0"/>
          <a:ext cx="0" cy="0"/>
          <a:chOff x="0" y="0"/>
          <a:chExt cx="0" cy="0"/>
        </a:xfrm>
      </p:grpSpPr>
      <p:sp>
        <p:nvSpPr>
          <p:cNvPr id="7" name="Picture Placeholder 7">
            <a:extLst>
              <a:ext uri="{FF2B5EF4-FFF2-40B4-BE49-F238E27FC236}"/>
            </a:extLst>
          </p:cNvPr>
          <p:cNvSpPr>
            <a:spLocks noGrp="1"/>
          </p:cNvSpPr>
          <p:nvPr>
            <p:ph type="pic" sz="quarter" idx="20"/>
          </p:nvPr>
        </p:nvSpPr>
        <p:spPr>
          <a:xfrm>
            <a:off x="7861296" y="800098"/>
            <a:ext cx="3530598"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1" name="Picture Placeholder 20">
            <a:extLst>
              <a:ext uri="{FF2B5EF4-FFF2-40B4-BE49-F238E27FC236}"/>
            </a:extLst>
          </p:cNvPr>
          <p:cNvSpPr>
            <a:spLocks noGrp="1"/>
          </p:cNvSpPr>
          <p:nvPr>
            <p:ph type="pic" sz="quarter" idx="17"/>
          </p:nvPr>
        </p:nvSpPr>
        <p:spPr>
          <a:xfrm>
            <a:off x="800100" y="800098"/>
            <a:ext cx="3530597" cy="262890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8" name="Picture Placeholder 7">
            <a:extLst>
              <a:ext uri="{FF2B5EF4-FFF2-40B4-BE49-F238E27FC236}"/>
            </a:extLst>
          </p:cNvPr>
          <p:cNvSpPr>
            <a:spLocks noGrp="1"/>
          </p:cNvSpPr>
          <p:nvPr>
            <p:ph type="pic" sz="quarter" idx="19"/>
          </p:nvPr>
        </p:nvSpPr>
        <p:spPr>
          <a:xfrm>
            <a:off x="4330698" y="3428998"/>
            <a:ext cx="3530598"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Basic Layou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dirty="0"/>
          </a:p>
        </p:txBody>
      </p:sp>
      <p:sp>
        <p:nvSpPr>
          <p:cNvPr id="8" name="Text Placeholder 7">
            <a:extLst>
              <a:ext uri="{FF2B5EF4-FFF2-40B4-BE49-F238E27FC236}"/>
            </a:extLst>
          </p:cNvPr>
          <p:cNvSpPr>
            <a:spLocks noGrp="1"/>
          </p:cNvSpPr>
          <p:nvPr>
            <p:ph type="body" sz="quarter" idx="10"/>
          </p:nvPr>
        </p:nvSpPr>
        <p:spPr>
          <a:xfrm>
            <a:off x="838200" y="866775"/>
            <a:ext cx="10515600" cy="190500"/>
          </a:xfrm>
        </p:spPr>
        <p:txBody>
          <a:bodyPr rtlCol="0">
            <a:noAutofit/>
          </a:bodyPr>
          <a:lstStyle>
            <a:lvl1pPr>
              <a:defRPr lang="id-ID" sz="1100" dirty="0">
                <a:latin typeface="Raleway Thin" panose="020B0203030101060003" pitchFamily="34" charset="0"/>
              </a:defRPr>
            </a:lvl1pPr>
          </a:lstStyle>
          <a:p>
            <a:pPr lvl="0"/>
            <a:endParaRPr lang="id-ID" dirty="0"/>
          </a:p>
        </p:txBody>
      </p:sp>
      <p:sp>
        <p:nvSpPr>
          <p:cNvPr id="11" name="Picture Placeholder 10">
            <a:extLst>
              <a:ext uri="{FF2B5EF4-FFF2-40B4-BE49-F238E27FC236}"/>
            </a:extLst>
          </p:cNvPr>
          <p:cNvSpPr>
            <a:spLocks noGrp="1"/>
          </p:cNvSpPr>
          <p:nvPr>
            <p:ph type="pic" sz="quarter" idx="11"/>
          </p:nvPr>
        </p:nvSpPr>
        <p:spPr>
          <a:xfrm>
            <a:off x="1775724" y="1603821"/>
            <a:ext cx="2011272" cy="2011272"/>
          </a:xfrm>
          <a:custGeom>
            <a:avLst/>
            <a:gdLst>
              <a:gd name="connsiteX0" fmla="*/ 335219 w 2011272"/>
              <a:gd name="connsiteY0" fmla="*/ 0 h 2011272"/>
              <a:gd name="connsiteX1" fmla="*/ 1676053 w 2011272"/>
              <a:gd name="connsiteY1" fmla="*/ 0 h 2011272"/>
              <a:gd name="connsiteX2" fmla="*/ 2011272 w 2011272"/>
              <a:gd name="connsiteY2" fmla="*/ 335219 h 2011272"/>
              <a:gd name="connsiteX3" fmla="*/ 2011272 w 2011272"/>
              <a:gd name="connsiteY3" fmla="*/ 1676053 h 2011272"/>
              <a:gd name="connsiteX4" fmla="*/ 1676053 w 2011272"/>
              <a:gd name="connsiteY4" fmla="*/ 2011272 h 2011272"/>
              <a:gd name="connsiteX5" fmla="*/ 335219 w 2011272"/>
              <a:gd name="connsiteY5" fmla="*/ 2011272 h 2011272"/>
              <a:gd name="connsiteX6" fmla="*/ 0 w 2011272"/>
              <a:gd name="connsiteY6" fmla="*/ 1676053 h 2011272"/>
              <a:gd name="connsiteX7" fmla="*/ 0 w 2011272"/>
              <a:gd name="connsiteY7" fmla="*/ 335219 h 2011272"/>
              <a:gd name="connsiteX8" fmla="*/ 335219 w 2011272"/>
              <a:gd name="connsiteY8" fmla="*/ 0 h 201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272" h="2011272">
                <a:moveTo>
                  <a:pt x="335219" y="0"/>
                </a:moveTo>
                <a:lnTo>
                  <a:pt x="1676053" y="0"/>
                </a:lnTo>
                <a:cubicBezTo>
                  <a:pt x="1861189" y="0"/>
                  <a:pt x="2011272" y="150083"/>
                  <a:pt x="2011272" y="335219"/>
                </a:cubicBezTo>
                <a:lnTo>
                  <a:pt x="2011272" y="1676053"/>
                </a:lnTo>
                <a:cubicBezTo>
                  <a:pt x="2011272" y="1861189"/>
                  <a:pt x="1861189" y="2011272"/>
                  <a:pt x="1676053" y="2011272"/>
                </a:cubicBezTo>
                <a:lnTo>
                  <a:pt x="335219" y="2011272"/>
                </a:lnTo>
                <a:cubicBezTo>
                  <a:pt x="150083" y="2011272"/>
                  <a:pt x="0" y="1861189"/>
                  <a:pt x="0" y="1676053"/>
                </a:cubicBezTo>
                <a:lnTo>
                  <a:pt x="0" y="335219"/>
                </a:lnTo>
                <a:cubicBezTo>
                  <a:pt x="0" y="150083"/>
                  <a:pt x="150083" y="0"/>
                  <a:pt x="335219" y="0"/>
                </a:cubicBezTo>
                <a:close/>
              </a:path>
            </a:pathLst>
          </a:custGeom>
          <a:pattFill prst="pct1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2" name="Picture Placeholder 11">
            <a:extLst>
              <a:ext uri="{FF2B5EF4-FFF2-40B4-BE49-F238E27FC236}"/>
            </a:extLst>
          </p:cNvPr>
          <p:cNvSpPr>
            <a:spLocks noGrp="1"/>
          </p:cNvSpPr>
          <p:nvPr>
            <p:ph type="pic" sz="quarter" idx="12"/>
          </p:nvPr>
        </p:nvSpPr>
        <p:spPr>
          <a:xfrm>
            <a:off x="5090364" y="1603821"/>
            <a:ext cx="2011272" cy="2011272"/>
          </a:xfrm>
          <a:custGeom>
            <a:avLst/>
            <a:gdLst>
              <a:gd name="connsiteX0" fmla="*/ 335219 w 2011272"/>
              <a:gd name="connsiteY0" fmla="*/ 0 h 2011272"/>
              <a:gd name="connsiteX1" fmla="*/ 1676053 w 2011272"/>
              <a:gd name="connsiteY1" fmla="*/ 0 h 2011272"/>
              <a:gd name="connsiteX2" fmla="*/ 2011272 w 2011272"/>
              <a:gd name="connsiteY2" fmla="*/ 335219 h 2011272"/>
              <a:gd name="connsiteX3" fmla="*/ 2011272 w 2011272"/>
              <a:gd name="connsiteY3" fmla="*/ 1676053 h 2011272"/>
              <a:gd name="connsiteX4" fmla="*/ 1676053 w 2011272"/>
              <a:gd name="connsiteY4" fmla="*/ 2011272 h 2011272"/>
              <a:gd name="connsiteX5" fmla="*/ 335219 w 2011272"/>
              <a:gd name="connsiteY5" fmla="*/ 2011272 h 2011272"/>
              <a:gd name="connsiteX6" fmla="*/ 0 w 2011272"/>
              <a:gd name="connsiteY6" fmla="*/ 1676053 h 2011272"/>
              <a:gd name="connsiteX7" fmla="*/ 0 w 2011272"/>
              <a:gd name="connsiteY7" fmla="*/ 335219 h 2011272"/>
              <a:gd name="connsiteX8" fmla="*/ 335219 w 2011272"/>
              <a:gd name="connsiteY8" fmla="*/ 0 h 201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272" h="2011272">
                <a:moveTo>
                  <a:pt x="335219" y="0"/>
                </a:moveTo>
                <a:lnTo>
                  <a:pt x="1676053" y="0"/>
                </a:lnTo>
                <a:cubicBezTo>
                  <a:pt x="1861189" y="0"/>
                  <a:pt x="2011272" y="150083"/>
                  <a:pt x="2011272" y="335219"/>
                </a:cubicBezTo>
                <a:lnTo>
                  <a:pt x="2011272" y="1676053"/>
                </a:lnTo>
                <a:cubicBezTo>
                  <a:pt x="2011272" y="1861189"/>
                  <a:pt x="1861189" y="2011272"/>
                  <a:pt x="1676053" y="2011272"/>
                </a:cubicBezTo>
                <a:lnTo>
                  <a:pt x="335219" y="2011272"/>
                </a:lnTo>
                <a:cubicBezTo>
                  <a:pt x="150083" y="2011272"/>
                  <a:pt x="0" y="1861189"/>
                  <a:pt x="0" y="1676053"/>
                </a:cubicBezTo>
                <a:lnTo>
                  <a:pt x="0" y="335219"/>
                </a:lnTo>
                <a:cubicBezTo>
                  <a:pt x="0" y="150083"/>
                  <a:pt x="150083" y="0"/>
                  <a:pt x="335219" y="0"/>
                </a:cubicBezTo>
                <a:close/>
              </a:path>
            </a:pathLst>
          </a:custGeom>
          <a:pattFill prst="pct1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13" name="Picture Placeholder 12">
            <a:extLst>
              <a:ext uri="{FF2B5EF4-FFF2-40B4-BE49-F238E27FC236}"/>
            </a:extLst>
          </p:cNvPr>
          <p:cNvSpPr>
            <a:spLocks noGrp="1"/>
          </p:cNvSpPr>
          <p:nvPr>
            <p:ph type="pic" sz="quarter" idx="13"/>
          </p:nvPr>
        </p:nvSpPr>
        <p:spPr>
          <a:xfrm>
            <a:off x="8405004" y="1603821"/>
            <a:ext cx="2011272" cy="2011272"/>
          </a:xfrm>
          <a:custGeom>
            <a:avLst/>
            <a:gdLst>
              <a:gd name="connsiteX0" fmla="*/ 335219 w 2011272"/>
              <a:gd name="connsiteY0" fmla="*/ 0 h 2011272"/>
              <a:gd name="connsiteX1" fmla="*/ 1676053 w 2011272"/>
              <a:gd name="connsiteY1" fmla="*/ 0 h 2011272"/>
              <a:gd name="connsiteX2" fmla="*/ 2011272 w 2011272"/>
              <a:gd name="connsiteY2" fmla="*/ 335219 h 2011272"/>
              <a:gd name="connsiteX3" fmla="*/ 2011272 w 2011272"/>
              <a:gd name="connsiteY3" fmla="*/ 1676053 h 2011272"/>
              <a:gd name="connsiteX4" fmla="*/ 1676053 w 2011272"/>
              <a:gd name="connsiteY4" fmla="*/ 2011272 h 2011272"/>
              <a:gd name="connsiteX5" fmla="*/ 335219 w 2011272"/>
              <a:gd name="connsiteY5" fmla="*/ 2011272 h 2011272"/>
              <a:gd name="connsiteX6" fmla="*/ 0 w 2011272"/>
              <a:gd name="connsiteY6" fmla="*/ 1676053 h 2011272"/>
              <a:gd name="connsiteX7" fmla="*/ 0 w 2011272"/>
              <a:gd name="connsiteY7" fmla="*/ 335219 h 2011272"/>
              <a:gd name="connsiteX8" fmla="*/ 335219 w 2011272"/>
              <a:gd name="connsiteY8" fmla="*/ 0 h 201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272" h="2011272">
                <a:moveTo>
                  <a:pt x="335219" y="0"/>
                </a:moveTo>
                <a:lnTo>
                  <a:pt x="1676053" y="0"/>
                </a:lnTo>
                <a:cubicBezTo>
                  <a:pt x="1861189" y="0"/>
                  <a:pt x="2011272" y="150083"/>
                  <a:pt x="2011272" y="335219"/>
                </a:cubicBezTo>
                <a:lnTo>
                  <a:pt x="2011272" y="1676053"/>
                </a:lnTo>
                <a:cubicBezTo>
                  <a:pt x="2011272" y="1861189"/>
                  <a:pt x="1861189" y="2011272"/>
                  <a:pt x="1676053" y="2011272"/>
                </a:cubicBezTo>
                <a:lnTo>
                  <a:pt x="335219" y="2011272"/>
                </a:lnTo>
                <a:cubicBezTo>
                  <a:pt x="150083" y="2011272"/>
                  <a:pt x="0" y="1861189"/>
                  <a:pt x="0" y="1676053"/>
                </a:cubicBezTo>
                <a:lnTo>
                  <a:pt x="0" y="335219"/>
                </a:lnTo>
                <a:cubicBezTo>
                  <a:pt x="0" y="150083"/>
                  <a:pt x="150083" y="0"/>
                  <a:pt x="335219" y="0"/>
                </a:cubicBezTo>
                <a:close/>
              </a:path>
            </a:pathLst>
          </a:custGeom>
          <a:pattFill prst="pct1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7_Basic Layout">
    <p:spTree>
      <p:nvGrpSpPr>
        <p:cNvPr id="1" name=""/>
        <p:cNvGrpSpPr/>
        <p:nvPr/>
      </p:nvGrpSpPr>
      <p:grpSpPr>
        <a:xfrm>
          <a:off x="0" y="0"/>
          <a:ext cx="0" cy="0"/>
          <a:chOff x="0" y="0"/>
          <a:chExt cx="0" cy="0"/>
        </a:xfrm>
      </p:grpSpPr>
      <p:sp>
        <p:nvSpPr>
          <p:cNvPr id="7" name="Picture Placeholder 7">
            <a:extLst>
              <a:ext uri="{FF2B5EF4-FFF2-40B4-BE49-F238E27FC236}"/>
            </a:extLst>
          </p:cNvPr>
          <p:cNvSpPr>
            <a:spLocks noGrp="1"/>
          </p:cNvSpPr>
          <p:nvPr>
            <p:ph type="pic" sz="quarter" idx="20"/>
          </p:nvPr>
        </p:nvSpPr>
        <p:spPr>
          <a:xfrm>
            <a:off x="7861296" y="3428998"/>
            <a:ext cx="3530598"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1" name="Picture Placeholder 20">
            <a:extLst>
              <a:ext uri="{FF2B5EF4-FFF2-40B4-BE49-F238E27FC236}"/>
            </a:extLst>
          </p:cNvPr>
          <p:cNvSpPr>
            <a:spLocks noGrp="1"/>
          </p:cNvSpPr>
          <p:nvPr>
            <p:ph type="pic" sz="quarter" idx="17"/>
          </p:nvPr>
        </p:nvSpPr>
        <p:spPr>
          <a:xfrm>
            <a:off x="800100" y="3428998"/>
            <a:ext cx="3530597" cy="262890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8" name="Picture Placeholder 7">
            <a:extLst>
              <a:ext uri="{FF2B5EF4-FFF2-40B4-BE49-F238E27FC236}"/>
            </a:extLst>
          </p:cNvPr>
          <p:cNvSpPr>
            <a:spLocks noGrp="1"/>
          </p:cNvSpPr>
          <p:nvPr>
            <p:ph type="pic" sz="quarter" idx="19"/>
          </p:nvPr>
        </p:nvSpPr>
        <p:spPr>
          <a:xfrm>
            <a:off x="4330698" y="800098"/>
            <a:ext cx="3530598"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8_Basic Layout">
    <p:spTree>
      <p:nvGrpSpPr>
        <p:cNvPr id="1" name=""/>
        <p:cNvGrpSpPr/>
        <p:nvPr/>
      </p:nvGrpSpPr>
      <p:grpSpPr>
        <a:xfrm>
          <a:off x="0" y="0"/>
          <a:ext cx="0" cy="0"/>
          <a:chOff x="0" y="0"/>
          <a:chExt cx="0" cy="0"/>
        </a:xfrm>
      </p:grpSpPr>
      <p:sp>
        <p:nvSpPr>
          <p:cNvPr id="9" name="Picture Placeholder 8">
            <a:extLst>
              <a:ext uri="{FF2B5EF4-FFF2-40B4-BE49-F238E27FC236}"/>
            </a:extLst>
          </p:cNvPr>
          <p:cNvSpPr>
            <a:spLocks noGrp="1"/>
          </p:cNvSpPr>
          <p:nvPr>
            <p:ph type="pic" sz="quarter" idx="17"/>
          </p:nvPr>
        </p:nvSpPr>
        <p:spPr>
          <a:xfrm>
            <a:off x="-2" y="0"/>
            <a:ext cx="6096002"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0" name="Picture Placeholder 9">
            <a:extLst>
              <a:ext uri="{FF2B5EF4-FFF2-40B4-BE49-F238E27FC236}"/>
            </a:extLst>
          </p:cNvPr>
          <p:cNvSpPr>
            <a:spLocks noGrp="1"/>
          </p:cNvSpPr>
          <p:nvPr>
            <p:ph type="pic" sz="quarter" idx="19"/>
          </p:nvPr>
        </p:nvSpPr>
        <p:spPr>
          <a:xfrm>
            <a:off x="6095999" y="3429001"/>
            <a:ext cx="6096002" cy="3428999"/>
          </a:xfrm>
          <a:custGeom>
            <a:avLst/>
            <a:gdLst>
              <a:gd name="connsiteX0" fmla="*/ 0 w 6096002"/>
              <a:gd name="connsiteY0" fmla="*/ 0 h 3428999"/>
              <a:gd name="connsiteX1" fmla="*/ 6096002 w 6096002"/>
              <a:gd name="connsiteY1" fmla="*/ 0 h 3428999"/>
              <a:gd name="connsiteX2" fmla="*/ 6096002 w 6096002"/>
              <a:gd name="connsiteY2" fmla="*/ 3428999 h 3428999"/>
              <a:gd name="connsiteX3" fmla="*/ 0 w 6096002"/>
              <a:gd name="connsiteY3" fmla="*/ 3428999 h 3428999"/>
            </a:gdLst>
            <a:ahLst/>
            <a:cxnLst>
              <a:cxn ang="0">
                <a:pos x="connsiteX0" y="connsiteY0"/>
              </a:cxn>
              <a:cxn ang="0">
                <a:pos x="connsiteX1" y="connsiteY1"/>
              </a:cxn>
              <a:cxn ang="0">
                <a:pos x="connsiteX2" y="connsiteY2"/>
              </a:cxn>
              <a:cxn ang="0">
                <a:pos x="connsiteX3" y="connsiteY3"/>
              </a:cxn>
            </a:cxnLst>
            <a:rect l="l" t="t" r="r" b="b"/>
            <a:pathLst>
              <a:path w="6096002" h="3428999">
                <a:moveTo>
                  <a:pt x="0" y="0"/>
                </a:moveTo>
                <a:lnTo>
                  <a:pt x="6096002" y="0"/>
                </a:lnTo>
                <a:lnTo>
                  <a:pt x="6096002" y="3428999"/>
                </a:lnTo>
                <a:lnTo>
                  <a:pt x="0" y="3428999"/>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9_Basic Layout">
    <p:spTree>
      <p:nvGrpSpPr>
        <p:cNvPr id="1" name=""/>
        <p:cNvGrpSpPr/>
        <p:nvPr/>
      </p:nvGrpSpPr>
      <p:grpSpPr>
        <a:xfrm>
          <a:off x="0" y="0"/>
          <a:ext cx="0" cy="0"/>
          <a:chOff x="0" y="0"/>
          <a:chExt cx="0" cy="0"/>
        </a:xfrm>
      </p:grpSpPr>
      <p:sp>
        <p:nvSpPr>
          <p:cNvPr id="9" name="Picture Placeholder 8">
            <a:extLst>
              <a:ext uri="{FF2B5EF4-FFF2-40B4-BE49-F238E27FC236}"/>
            </a:extLst>
          </p:cNvPr>
          <p:cNvSpPr>
            <a:spLocks noGrp="1"/>
          </p:cNvSpPr>
          <p:nvPr>
            <p:ph type="pic" sz="quarter" idx="17"/>
          </p:nvPr>
        </p:nvSpPr>
        <p:spPr>
          <a:xfrm>
            <a:off x="-2" y="3428999"/>
            <a:ext cx="6096002"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0" name="Picture Placeholder 9">
            <a:extLst>
              <a:ext uri="{FF2B5EF4-FFF2-40B4-BE49-F238E27FC236}"/>
            </a:extLst>
          </p:cNvPr>
          <p:cNvSpPr>
            <a:spLocks noGrp="1"/>
          </p:cNvSpPr>
          <p:nvPr>
            <p:ph type="pic" sz="quarter" idx="19"/>
          </p:nvPr>
        </p:nvSpPr>
        <p:spPr>
          <a:xfrm>
            <a:off x="6095999" y="0"/>
            <a:ext cx="6096002" cy="3428999"/>
          </a:xfrm>
          <a:custGeom>
            <a:avLst/>
            <a:gdLst>
              <a:gd name="connsiteX0" fmla="*/ 0 w 6096002"/>
              <a:gd name="connsiteY0" fmla="*/ 0 h 3428999"/>
              <a:gd name="connsiteX1" fmla="*/ 6096002 w 6096002"/>
              <a:gd name="connsiteY1" fmla="*/ 0 h 3428999"/>
              <a:gd name="connsiteX2" fmla="*/ 6096002 w 6096002"/>
              <a:gd name="connsiteY2" fmla="*/ 3428999 h 3428999"/>
              <a:gd name="connsiteX3" fmla="*/ 0 w 6096002"/>
              <a:gd name="connsiteY3" fmla="*/ 3428999 h 3428999"/>
            </a:gdLst>
            <a:ahLst/>
            <a:cxnLst>
              <a:cxn ang="0">
                <a:pos x="connsiteX0" y="connsiteY0"/>
              </a:cxn>
              <a:cxn ang="0">
                <a:pos x="connsiteX1" y="connsiteY1"/>
              </a:cxn>
              <a:cxn ang="0">
                <a:pos x="connsiteX2" y="connsiteY2"/>
              </a:cxn>
              <a:cxn ang="0">
                <a:pos x="connsiteX3" y="connsiteY3"/>
              </a:cxn>
            </a:cxnLst>
            <a:rect l="l" t="t" r="r" b="b"/>
            <a:pathLst>
              <a:path w="6096002" h="3428999">
                <a:moveTo>
                  <a:pt x="0" y="0"/>
                </a:moveTo>
                <a:lnTo>
                  <a:pt x="6096002" y="0"/>
                </a:lnTo>
                <a:lnTo>
                  <a:pt x="6096002" y="3428999"/>
                </a:lnTo>
                <a:lnTo>
                  <a:pt x="0" y="3428999"/>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0_Basic Layout">
    <p:spTree>
      <p:nvGrpSpPr>
        <p:cNvPr id="1" name=""/>
        <p:cNvGrpSpPr/>
        <p:nvPr/>
      </p:nvGrpSpPr>
      <p:grpSpPr>
        <a:xfrm>
          <a:off x="0" y="0"/>
          <a:ext cx="0" cy="0"/>
          <a:chOff x="0" y="0"/>
          <a:chExt cx="0" cy="0"/>
        </a:xfrm>
      </p:grpSpPr>
      <p:sp>
        <p:nvSpPr>
          <p:cNvPr id="9" name="Picture Placeholder 8">
            <a:extLst>
              <a:ext uri="{FF2B5EF4-FFF2-40B4-BE49-F238E27FC236}"/>
            </a:extLst>
          </p:cNvPr>
          <p:cNvSpPr>
            <a:spLocks noGrp="1"/>
          </p:cNvSpPr>
          <p:nvPr>
            <p:ph type="pic" sz="quarter" idx="17"/>
          </p:nvPr>
        </p:nvSpPr>
        <p:spPr>
          <a:xfrm>
            <a:off x="-2" y="0"/>
            <a:ext cx="4063999"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8" name="Picture Placeholder 7">
            <a:extLst>
              <a:ext uri="{FF2B5EF4-FFF2-40B4-BE49-F238E27FC236}"/>
            </a:extLst>
          </p:cNvPr>
          <p:cNvSpPr>
            <a:spLocks noGrp="1"/>
          </p:cNvSpPr>
          <p:nvPr>
            <p:ph type="pic" sz="quarter" idx="18"/>
          </p:nvPr>
        </p:nvSpPr>
        <p:spPr>
          <a:xfrm>
            <a:off x="4064006" y="3429000"/>
            <a:ext cx="4063999"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1" name="Picture Placeholder 10">
            <a:extLst>
              <a:ext uri="{FF2B5EF4-FFF2-40B4-BE49-F238E27FC236}"/>
            </a:extLst>
          </p:cNvPr>
          <p:cNvSpPr>
            <a:spLocks noGrp="1"/>
          </p:cNvSpPr>
          <p:nvPr>
            <p:ph type="pic" sz="quarter" idx="19"/>
          </p:nvPr>
        </p:nvSpPr>
        <p:spPr>
          <a:xfrm>
            <a:off x="8128005" y="0"/>
            <a:ext cx="4063999"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1_Basic Layout">
    <p:spTree>
      <p:nvGrpSpPr>
        <p:cNvPr id="1" name=""/>
        <p:cNvGrpSpPr/>
        <p:nvPr/>
      </p:nvGrpSpPr>
      <p:grpSpPr>
        <a:xfrm>
          <a:off x="0" y="0"/>
          <a:ext cx="0" cy="0"/>
          <a:chOff x="0" y="0"/>
          <a:chExt cx="0" cy="0"/>
        </a:xfrm>
      </p:grpSpPr>
      <p:sp>
        <p:nvSpPr>
          <p:cNvPr id="9" name="Picture Placeholder 8">
            <a:extLst>
              <a:ext uri="{FF2B5EF4-FFF2-40B4-BE49-F238E27FC236}"/>
            </a:extLst>
          </p:cNvPr>
          <p:cNvSpPr>
            <a:spLocks noGrp="1"/>
          </p:cNvSpPr>
          <p:nvPr>
            <p:ph type="pic" sz="quarter" idx="17"/>
          </p:nvPr>
        </p:nvSpPr>
        <p:spPr>
          <a:xfrm>
            <a:off x="-2" y="3429000"/>
            <a:ext cx="4063999"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8" name="Picture Placeholder 7">
            <a:extLst>
              <a:ext uri="{FF2B5EF4-FFF2-40B4-BE49-F238E27FC236}"/>
            </a:extLst>
          </p:cNvPr>
          <p:cNvSpPr>
            <a:spLocks noGrp="1"/>
          </p:cNvSpPr>
          <p:nvPr>
            <p:ph type="pic" sz="quarter" idx="18"/>
          </p:nvPr>
        </p:nvSpPr>
        <p:spPr>
          <a:xfrm>
            <a:off x="4064006" y="0"/>
            <a:ext cx="4063999"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1" name="Picture Placeholder 10">
            <a:extLst>
              <a:ext uri="{FF2B5EF4-FFF2-40B4-BE49-F238E27FC236}"/>
            </a:extLst>
          </p:cNvPr>
          <p:cNvSpPr>
            <a:spLocks noGrp="1"/>
          </p:cNvSpPr>
          <p:nvPr>
            <p:ph type="pic" sz="quarter" idx="19"/>
          </p:nvPr>
        </p:nvSpPr>
        <p:spPr>
          <a:xfrm>
            <a:off x="8128005" y="3429000"/>
            <a:ext cx="4063999"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2_Basic Layou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dirty="0"/>
          </a:p>
        </p:txBody>
      </p:sp>
      <p:sp>
        <p:nvSpPr>
          <p:cNvPr id="13" name="Picture Placeholder 12">
            <a:extLst>
              <a:ext uri="{FF2B5EF4-FFF2-40B4-BE49-F238E27FC236}"/>
            </a:extLst>
          </p:cNvPr>
          <p:cNvSpPr>
            <a:spLocks noGrp="1"/>
          </p:cNvSpPr>
          <p:nvPr>
            <p:ph type="pic" sz="quarter" idx="11"/>
          </p:nvPr>
        </p:nvSpPr>
        <p:spPr>
          <a:xfrm>
            <a:off x="3484863" y="1701800"/>
            <a:ext cx="2575611" cy="4384040"/>
          </a:xfrm>
          <a:custGeom>
            <a:avLst/>
            <a:gdLst>
              <a:gd name="connsiteX0" fmla="*/ 0 w 2575611"/>
              <a:gd name="connsiteY0" fmla="*/ 0 h 4384040"/>
              <a:gd name="connsiteX1" fmla="*/ 2575611 w 2575611"/>
              <a:gd name="connsiteY1" fmla="*/ 0 h 4384040"/>
              <a:gd name="connsiteX2" fmla="*/ 2575611 w 2575611"/>
              <a:gd name="connsiteY2" fmla="*/ 4384040 h 4384040"/>
              <a:gd name="connsiteX3" fmla="*/ 0 w 2575611"/>
              <a:gd name="connsiteY3" fmla="*/ 4384040 h 4384040"/>
            </a:gdLst>
            <a:ahLst/>
            <a:cxnLst>
              <a:cxn ang="0">
                <a:pos x="connsiteX0" y="connsiteY0"/>
              </a:cxn>
              <a:cxn ang="0">
                <a:pos x="connsiteX1" y="connsiteY1"/>
              </a:cxn>
              <a:cxn ang="0">
                <a:pos x="connsiteX2" y="connsiteY2"/>
              </a:cxn>
              <a:cxn ang="0">
                <a:pos x="connsiteX3" y="connsiteY3"/>
              </a:cxn>
            </a:cxnLst>
            <a:rect l="l" t="t" r="r" b="b"/>
            <a:pathLst>
              <a:path w="2575611" h="4384040">
                <a:moveTo>
                  <a:pt x="0" y="0"/>
                </a:moveTo>
                <a:lnTo>
                  <a:pt x="2575611" y="0"/>
                </a:lnTo>
                <a:lnTo>
                  <a:pt x="2575611" y="4384040"/>
                </a:lnTo>
                <a:lnTo>
                  <a:pt x="0" y="438404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12" name="Picture Placeholder 11">
            <a:extLst>
              <a:ext uri="{FF2B5EF4-FFF2-40B4-BE49-F238E27FC236}"/>
            </a:extLst>
          </p:cNvPr>
          <p:cNvSpPr>
            <a:spLocks noGrp="1"/>
          </p:cNvSpPr>
          <p:nvPr>
            <p:ph type="pic" sz="quarter" idx="12"/>
          </p:nvPr>
        </p:nvSpPr>
        <p:spPr>
          <a:xfrm>
            <a:off x="8778189" y="1701800"/>
            <a:ext cx="2575611" cy="4384040"/>
          </a:xfrm>
          <a:custGeom>
            <a:avLst/>
            <a:gdLst>
              <a:gd name="connsiteX0" fmla="*/ 0 w 2575611"/>
              <a:gd name="connsiteY0" fmla="*/ 0 h 4384040"/>
              <a:gd name="connsiteX1" fmla="*/ 2575611 w 2575611"/>
              <a:gd name="connsiteY1" fmla="*/ 0 h 4384040"/>
              <a:gd name="connsiteX2" fmla="*/ 2575611 w 2575611"/>
              <a:gd name="connsiteY2" fmla="*/ 4384040 h 4384040"/>
              <a:gd name="connsiteX3" fmla="*/ 0 w 2575611"/>
              <a:gd name="connsiteY3" fmla="*/ 4384040 h 4384040"/>
            </a:gdLst>
            <a:ahLst/>
            <a:cxnLst>
              <a:cxn ang="0">
                <a:pos x="connsiteX0" y="connsiteY0"/>
              </a:cxn>
              <a:cxn ang="0">
                <a:pos x="connsiteX1" y="connsiteY1"/>
              </a:cxn>
              <a:cxn ang="0">
                <a:pos x="connsiteX2" y="connsiteY2"/>
              </a:cxn>
              <a:cxn ang="0">
                <a:pos x="connsiteX3" y="connsiteY3"/>
              </a:cxn>
            </a:cxnLst>
            <a:rect l="l" t="t" r="r" b="b"/>
            <a:pathLst>
              <a:path w="2575611" h="4384040">
                <a:moveTo>
                  <a:pt x="0" y="0"/>
                </a:moveTo>
                <a:lnTo>
                  <a:pt x="2575611" y="0"/>
                </a:lnTo>
                <a:lnTo>
                  <a:pt x="2575611" y="4384040"/>
                </a:lnTo>
                <a:lnTo>
                  <a:pt x="0" y="438404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6" name="Text Placeholder 7">
            <a:extLst>
              <a:ext uri="{FF2B5EF4-FFF2-40B4-BE49-F238E27FC236}"/>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tx1"/>
                </a:solidFill>
                <a:latin typeface="Raleway Thin" panose="020B0203030101060003" pitchFamily="34" charset="0"/>
              </a:defRPr>
            </a:lvl1pPr>
          </a:lstStyle>
          <a:p>
            <a:pPr lvl="0"/>
            <a:endParaRPr lang="id-ID" dirty="0"/>
          </a:p>
        </p:txBody>
      </p:sp>
    </p:spTree>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3_Basic Layout">
    <p:spTree>
      <p:nvGrpSpPr>
        <p:cNvPr id="1" name=""/>
        <p:cNvGrpSpPr/>
        <p:nvPr/>
      </p:nvGrpSpPr>
      <p:grpSpPr>
        <a:xfrm>
          <a:off x="0" y="0"/>
          <a:ext cx="0" cy="0"/>
          <a:chOff x="0" y="0"/>
          <a:chExt cx="0" cy="0"/>
        </a:xfrm>
      </p:grpSpPr>
      <p:sp>
        <p:nvSpPr>
          <p:cNvPr id="10" name="Picture Placeholder 9">
            <a:extLst>
              <a:ext uri="{FF2B5EF4-FFF2-40B4-BE49-F238E27FC236}"/>
            </a:extLst>
          </p:cNvPr>
          <p:cNvSpPr>
            <a:spLocks noGrp="1"/>
          </p:cNvSpPr>
          <p:nvPr>
            <p:ph type="pic" sz="quarter" idx="11"/>
          </p:nvPr>
        </p:nvSpPr>
        <p:spPr>
          <a:xfrm>
            <a:off x="838200" y="1701800"/>
            <a:ext cx="2575611" cy="4384040"/>
          </a:xfrm>
          <a:custGeom>
            <a:avLst/>
            <a:gdLst>
              <a:gd name="connsiteX0" fmla="*/ 0 w 2575611"/>
              <a:gd name="connsiteY0" fmla="*/ 0 h 4384040"/>
              <a:gd name="connsiteX1" fmla="*/ 2575611 w 2575611"/>
              <a:gd name="connsiteY1" fmla="*/ 0 h 4384040"/>
              <a:gd name="connsiteX2" fmla="*/ 2575611 w 2575611"/>
              <a:gd name="connsiteY2" fmla="*/ 4384040 h 4384040"/>
              <a:gd name="connsiteX3" fmla="*/ 0 w 2575611"/>
              <a:gd name="connsiteY3" fmla="*/ 4384040 h 4384040"/>
            </a:gdLst>
            <a:ahLst/>
            <a:cxnLst>
              <a:cxn ang="0">
                <a:pos x="connsiteX0" y="connsiteY0"/>
              </a:cxn>
              <a:cxn ang="0">
                <a:pos x="connsiteX1" y="connsiteY1"/>
              </a:cxn>
              <a:cxn ang="0">
                <a:pos x="connsiteX2" y="connsiteY2"/>
              </a:cxn>
              <a:cxn ang="0">
                <a:pos x="connsiteX3" y="connsiteY3"/>
              </a:cxn>
            </a:cxnLst>
            <a:rect l="l" t="t" r="r" b="b"/>
            <a:pathLst>
              <a:path w="2575611" h="4384040">
                <a:moveTo>
                  <a:pt x="0" y="0"/>
                </a:moveTo>
                <a:lnTo>
                  <a:pt x="2575611" y="0"/>
                </a:lnTo>
                <a:lnTo>
                  <a:pt x="2575611" y="4384040"/>
                </a:lnTo>
                <a:lnTo>
                  <a:pt x="0" y="438404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11" name="Picture Placeholder 10">
            <a:extLst>
              <a:ext uri="{FF2B5EF4-FFF2-40B4-BE49-F238E27FC236}"/>
            </a:extLst>
          </p:cNvPr>
          <p:cNvSpPr>
            <a:spLocks noGrp="1"/>
          </p:cNvSpPr>
          <p:nvPr>
            <p:ph type="pic" sz="quarter" idx="12"/>
          </p:nvPr>
        </p:nvSpPr>
        <p:spPr>
          <a:xfrm>
            <a:off x="6131526" y="1701800"/>
            <a:ext cx="2575611" cy="4384040"/>
          </a:xfrm>
          <a:custGeom>
            <a:avLst/>
            <a:gdLst>
              <a:gd name="connsiteX0" fmla="*/ 0 w 2575611"/>
              <a:gd name="connsiteY0" fmla="*/ 0 h 4384040"/>
              <a:gd name="connsiteX1" fmla="*/ 2575611 w 2575611"/>
              <a:gd name="connsiteY1" fmla="*/ 0 h 4384040"/>
              <a:gd name="connsiteX2" fmla="*/ 2575611 w 2575611"/>
              <a:gd name="connsiteY2" fmla="*/ 4384040 h 4384040"/>
              <a:gd name="connsiteX3" fmla="*/ 0 w 2575611"/>
              <a:gd name="connsiteY3" fmla="*/ 4384040 h 4384040"/>
            </a:gdLst>
            <a:ahLst/>
            <a:cxnLst>
              <a:cxn ang="0">
                <a:pos x="connsiteX0" y="connsiteY0"/>
              </a:cxn>
              <a:cxn ang="0">
                <a:pos x="connsiteX1" y="connsiteY1"/>
              </a:cxn>
              <a:cxn ang="0">
                <a:pos x="connsiteX2" y="connsiteY2"/>
              </a:cxn>
              <a:cxn ang="0">
                <a:pos x="connsiteX3" y="connsiteY3"/>
              </a:cxn>
            </a:cxnLst>
            <a:rect l="l" t="t" r="r" b="b"/>
            <a:pathLst>
              <a:path w="2575611" h="4384040">
                <a:moveTo>
                  <a:pt x="0" y="0"/>
                </a:moveTo>
                <a:lnTo>
                  <a:pt x="2575611" y="0"/>
                </a:lnTo>
                <a:lnTo>
                  <a:pt x="2575611" y="4384040"/>
                </a:lnTo>
                <a:lnTo>
                  <a:pt x="0" y="438404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2" name="Title 1">
            <a:extLst>
              <a:ext uri="{FF2B5EF4-FFF2-40B4-BE49-F238E27FC236}"/>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dirty="0"/>
          </a:p>
        </p:txBody>
      </p:sp>
      <p:sp>
        <p:nvSpPr>
          <p:cNvPr id="6" name="Text Placeholder 7">
            <a:extLst>
              <a:ext uri="{FF2B5EF4-FFF2-40B4-BE49-F238E27FC236}"/>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tx1"/>
                </a:solidFill>
                <a:latin typeface="Raleway Thin" panose="020B0203030101060003" pitchFamily="34" charset="0"/>
              </a:defRPr>
            </a:lvl1pPr>
          </a:lstStyle>
          <a:p>
            <a:pPr lvl="0"/>
            <a:endParaRPr lang="id-ID" dirty="0"/>
          </a:p>
        </p:txBody>
      </p:sp>
    </p:spTree>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asic Layou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dirty="0"/>
          </a:p>
        </p:txBody>
      </p:sp>
      <p:sp>
        <p:nvSpPr>
          <p:cNvPr id="6" name="Picture Placeholder 5">
            <a:extLst>
              <a:ext uri="{FF2B5EF4-FFF2-40B4-BE49-F238E27FC236}"/>
            </a:extLst>
          </p:cNvPr>
          <p:cNvSpPr>
            <a:spLocks noGrp="1"/>
          </p:cNvSpPr>
          <p:nvPr>
            <p:ph type="pic" sz="quarter" idx="11"/>
          </p:nvPr>
        </p:nvSpPr>
        <p:spPr>
          <a:xfrm>
            <a:off x="5057775" y="1914525"/>
            <a:ext cx="2076450" cy="2076450"/>
          </a:xfrm>
          <a:custGeom>
            <a:avLst/>
            <a:gdLst>
              <a:gd name="connsiteX0" fmla="*/ 1038225 w 2076450"/>
              <a:gd name="connsiteY0" fmla="*/ 0 h 2076450"/>
              <a:gd name="connsiteX1" fmla="*/ 2076450 w 2076450"/>
              <a:gd name="connsiteY1" fmla="*/ 1038225 h 2076450"/>
              <a:gd name="connsiteX2" fmla="*/ 1038225 w 2076450"/>
              <a:gd name="connsiteY2" fmla="*/ 2076450 h 2076450"/>
              <a:gd name="connsiteX3" fmla="*/ 0 w 2076450"/>
              <a:gd name="connsiteY3" fmla="*/ 1038225 h 2076450"/>
              <a:gd name="connsiteX4" fmla="*/ 1038225 w 2076450"/>
              <a:gd name="connsiteY4" fmla="*/ 0 h 207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76450">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5" name="Text Placeholder 7">
            <a:extLst>
              <a:ext uri="{FF2B5EF4-FFF2-40B4-BE49-F238E27FC236}"/>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tx1"/>
                </a:solidFill>
                <a:latin typeface="Raleway Thin" panose="020B0203030101060003" pitchFamily="34" charset="0"/>
              </a:defRPr>
            </a:lvl1pPr>
          </a:lstStyle>
          <a:p>
            <a:pPr lvl="0"/>
            <a:endParaRPr lang="id-ID"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dirty="0"/>
          </a:p>
        </p:txBody>
      </p:sp>
      <p:sp>
        <p:nvSpPr>
          <p:cNvPr id="8" name="Text Placeholder 7">
            <a:extLst>
              <a:ext uri="{FF2B5EF4-FFF2-40B4-BE49-F238E27FC236}"/>
            </a:extLst>
          </p:cNvPr>
          <p:cNvSpPr>
            <a:spLocks noGrp="1"/>
          </p:cNvSpPr>
          <p:nvPr>
            <p:ph type="body" sz="quarter" idx="10"/>
          </p:nvPr>
        </p:nvSpPr>
        <p:spPr>
          <a:xfrm>
            <a:off x="838200" y="866775"/>
            <a:ext cx="10515600" cy="190500"/>
          </a:xfrm>
        </p:spPr>
        <p:txBody>
          <a:bodyPr>
            <a:noAutofit/>
          </a:bodyPr>
          <a:lstStyle>
            <a:lvl1pPr marL="0" indent="0" algn="ctr">
              <a:buNone/>
              <a:defRPr lang="id-ID" sz="1100" kern="1200" dirty="0">
                <a:solidFill>
                  <a:schemeClr val="tx1"/>
                </a:solidFill>
                <a:latin typeface="Raleway Thin" panose="020B0203030101060003" pitchFamily="34" charset="0"/>
                <a:ea typeface="+mn-ea"/>
                <a:cs typeface="+mn-cs"/>
              </a:defRPr>
            </a:lvl1pPr>
          </a:lstStyle>
          <a:p>
            <a:pPr lvl="0"/>
            <a:endParaRPr lang="id-ID" dirty="0"/>
          </a:p>
        </p:txBody>
      </p:sp>
      <p:sp>
        <p:nvSpPr>
          <p:cNvPr id="6" name="Picture Placeholder 5">
            <a:extLst>
              <a:ext uri="{FF2B5EF4-FFF2-40B4-BE49-F238E27FC236}"/>
            </a:extLst>
          </p:cNvPr>
          <p:cNvSpPr>
            <a:spLocks noGrp="1"/>
          </p:cNvSpPr>
          <p:nvPr>
            <p:ph type="pic" sz="quarter" idx="11"/>
          </p:nvPr>
        </p:nvSpPr>
        <p:spPr>
          <a:xfrm>
            <a:off x="-1" y="1803400"/>
            <a:ext cx="6096000" cy="4013200"/>
          </a:xfrm>
          <a:custGeom>
            <a:avLst/>
            <a:gdLst>
              <a:gd name="connsiteX0" fmla="*/ 0 w 6096000"/>
              <a:gd name="connsiteY0" fmla="*/ 0 h 4013200"/>
              <a:gd name="connsiteX1" fmla="*/ 6096000 w 6096000"/>
              <a:gd name="connsiteY1" fmla="*/ 0 h 4013200"/>
              <a:gd name="connsiteX2" fmla="*/ 6096000 w 6096000"/>
              <a:gd name="connsiteY2" fmla="*/ 4013200 h 4013200"/>
              <a:gd name="connsiteX3" fmla="*/ 0 w 6096000"/>
              <a:gd name="connsiteY3" fmla="*/ 4013200 h 4013200"/>
            </a:gdLst>
            <a:ahLst/>
            <a:cxnLst>
              <a:cxn ang="0">
                <a:pos x="connsiteX0" y="connsiteY0"/>
              </a:cxn>
              <a:cxn ang="0">
                <a:pos x="connsiteX1" y="connsiteY1"/>
              </a:cxn>
              <a:cxn ang="0">
                <a:pos x="connsiteX2" y="connsiteY2"/>
              </a:cxn>
              <a:cxn ang="0">
                <a:pos x="connsiteX3" y="connsiteY3"/>
              </a:cxn>
            </a:cxnLst>
            <a:rect l="l" t="t" r="r" b="b"/>
            <a:pathLst>
              <a:path w="6096000" h="4013200">
                <a:moveTo>
                  <a:pt x="0" y="0"/>
                </a:moveTo>
                <a:lnTo>
                  <a:pt x="6096000" y="0"/>
                </a:lnTo>
                <a:lnTo>
                  <a:pt x="6096000" y="4013200"/>
                </a:lnTo>
                <a:lnTo>
                  <a:pt x="0" y="40132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Push from bottom">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0"/>
          </p:nvPr>
        </p:nvSpPr>
        <p:spPr>
          <a:xfrm>
            <a:off x="0" y="-2017485"/>
            <a:ext cx="12192000" cy="8875486"/>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Basic Layou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dirty="0"/>
          </a:p>
        </p:txBody>
      </p:sp>
      <p:sp>
        <p:nvSpPr>
          <p:cNvPr id="8" name="Text Placeholder 7">
            <a:extLst>
              <a:ext uri="{FF2B5EF4-FFF2-40B4-BE49-F238E27FC236}"/>
            </a:extLst>
          </p:cNvPr>
          <p:cNvSpPr>
            <a:spLocks noGrp="1"/>
          </p:cNvSpPr>
          <p:nvPr>
            <p:ph type="body" sz="quarter" idx="10"/>
          </p:nvPr>
        </p:nvSpPr>
        <p:spPr>
          <a:xfrm>
            <a:off x="838200" y="866775"/>
            <a:ext cx="10515600" cy="190500"/>
          </a:xfrm>
        </p:spPr>
        <p:txBody>
          <a:bodyPr rtlCol="0">
            <a:noAutofit/>
          </a:bodyPr>
          <a:lstStyle>
            <a:lvl1pPr>
              <a:defRPr lang="id-ID" sz="1100" dirty="0">
                <a:latin typeface="Raleway Thin" panose="020B0203030101060003" pitchFamily="34" charset="0"/>
              </a:defRPr>
            </a:lvl1pPr>
          </a:lstStyle>
          <a:p>
            <a:pPr lvl="0"/>
            <a:endParaRPr lang="id-ID" dirty="0"/>
          </a:p>
        </p:txBody>
      </p:sp>
      <p:sp>
        <p:nvSpPr>
          <p:cNvPr id="16" name="Picture Placeholder 15">
            <a:extLst>
              <a:ext uri="{FF2B5EF4-FFF2-40B4-BE49-F238E27FC236}"/>
            </a:extLst>
          </p:cNvPr>
          <p:cNvSpPr>
            <a:spLocks noGrp="1"/>
          </p:cNvSpPr>
          <p:nvPr>
            <p:ph type="pic" sz="quarter" idx="11"/>
          </p:nvPr>
        </p:nvSpPr>
        <p:spPr>
          <a:xfrm>
            <a:off x="1100753" y="1739900"/>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5" name="Picture Placeholder 14">
            <a:extLst>
              <a:ext uri="{FF2B5EF4-FFF2-40B4-BE49-F238E27FC236}"/>
            </a:extLst>
          </p:cNvPr>
          <p:cNvSpPr>
            <a:spLocks noGrp="1"/>
          </p:cNvSpPr>
          <p:nvPr>
            <p:ph type="pic" sz="quarter" idx="12"/>
          </p:nvPr>
        </p:nvSpPr>
        <p:spPr>
          <a:xfrm>
            <a:off x="3805853" y="1739900"/>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4" name="Picture Placeholder 13">
            <a:extLst>
              <a:ext uri="{FF2B5EF4-FFF2-40B4-BE49-F238E27FC236}"/>
            </a:extLst>
          </p:cNvPr>
          <p:cNvSpPr>
            <a:spLocks noGrp="1"/>
          </p:cNvSpPr>
          <p:nvPr>
            <p:ph type="pic" sz="quarter" idx="13"/>
          </p:nvPr>
        </p:nvSpPr>
        <p:spPr>
          <a:xfrm>
            <a:off x="6510953" y="1739900"/>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3" name="Picture Placeholder 12">
            <a:extLst>
              <a:ext uri="{FF2B5EF4-FFF2-40B4-BE49-F238E27FC236}"/>
            </a:extLst>
          </p:cNvPr>
          <p:cNvSpPr>
            <a:spLocks noGrp="1"/>
          </p:cNvSpPr>
          <p:nvPr>
            <p:ph type="pic" sz="quarter" idx="14"/>
          </p:nvPr>
        </p:nvSpPr>
        <p:spPr>
          <a:xfrm>
            <a:off x="9216053" y="1739900"/>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ush from left 1">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0"/>
          </p:nvPr>
        </p:nvSpPr>
        <p:spPr>
          <a:xfrm>
            <a:off x="-1943100" y="0"/>
            <a:ext cx="141351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Push from bottom">
    <p:spTree>
      <p:nvGrpSpPr>
        <p:cNvPr id="1" name=""/>
        <p:cNvGrpSpPr/>
        <p:nvPr/>
      </p:nvGrpSpPr>
      <p:grpSpPr>
        <a:xfrm>
          <a:off x="0" y="0"/>
          <a:ext cx="0" cy="0"/>
          <a:chOff x="0" y="0"/>
          <a:chExt cx="0" cy="0"/>
        </a:xfrm>
      </p:grpSpPr>
      <p:sp>
        <p:nvSpPr>
          <p:cNvPr id="8" name="Picture Placeholder 7">
            <a:extLst>
              <a:ext uri="{FF2B5EF4-FFF2-40B4-BE49-F238E27FC236}"/>
            </a:extLst>
          </p:cNvPr>
          <p:cNvSpPr>
            <a:spLocks noGrp="1"/>
          </p:cNvSpPr>
          <p:nvPr>
            <p:ph type="pic" sz="quarter" idx="10"/>
          </p:nvPr>
        </p:nvSpPr>
        <p:spPr>
          <a:xfrm>
            <a:off x="4267199" y="-3378199"/>
            <a:ext cx="7924800" cy="10236198"/>
          </a:xfrm>
          <a:custGeom>
            <a:avLst/>
            <a:gdLst>
              <a:gd name="connsiteX0" fmla="*/ 0 w 7924800"/>
              <a:gd name="connsiteY0" fmla="*/ 0 h 10236198"/>
              <a:gd name="connsiteX1" fmla="*/ 7924800 w 7924800"/>
              <a:gd name="connsiteY1" fmla="*/ 0 h 10236198"/>
              <a:gd name="connsiteX2" fmla="*/ 7924800 w 7924800"/>
              <a:gd name="connsiteY2" fmla="*/ 10236198 h 10236198"/>
              <a:gd name="connsiteX3" fmla="*/ 0 w 7924800"/>
              <a:gd name="connsiteY3" fmla="*/ 10236198 h 10236198"/>
            </a:gdLst>
            <a:ahLst/>
            <a:cxnLst>
              <a:cxn ang="0">
                <a:pos x="connsiteX0" y="connsiteY0"/>
              </a:cxn>
              <a:cxn ang="0">
                <a:pos x="connsiteX1" y="connsiteY1"/>
              </a:cxn>
              <a:cxn ang="0">
                <a:pos x="connsiteX2" y="connsiteY2"/>
              </a:cxn>
              <a:cxn ang="0">
                <a:pos x="connsiteX3" y="connsiteY3"/>
              </a:cxn>
            </a:cxnLst>
            <a:rect l="l" t="t" r="r" b="b"/>
            <a:pathLst>
              <a:path w="7924800" h="10236198">
                <a:moveTo>
                  <a:pt x="0" y="0"/>
                </a:moveTo>
                <a:lnTo>
                  <a:pt x="7924800" y="0"/>
                </a:lnTo>
                <a:lnTo>
                  <a:pt x="7924800" y="10236198"/>
                </a:lnTo>
                <a:lnTo>
                  <a:pt x="0" y="10236198"/>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Push from bottom">
    <p:spTree>
      <p:nvGrpSpPr>
        <p:cNvPr id="1" name=""/>
        <p:cNvGrpSpPr/>
        <p:nvPr/>
      </p:nvGrpSpPr>
      <p:grpSpPr>
        <a:xfrm>
          <a:off x="0" y="0"/>
          <a:ext cx="0" cy="0"/>
          <a:chOff x="0" y="0"/>
          <a:chExt cx="0" cy="0"/>
        </a:xfrm>
      </p:grpSpPr>
      <p:sp>
        <p:nvSpPr>
          <p:cNvPr id="8" name="Picture Placeholder 7">
            <a:extLst>
              <a:ext uri="{FF2B5EF4-FFF2-40B4-BE49-F238E27FC236}"/>
            </a:extLst>
          </p:cNvPr>
          <p:cNvSpPr>
            <a:spLocks noGrp="1"/>
          </p:cNvSpPr>
          <p:nvPr>
            <p:ph type="pic" sz="quarter" idx="10"/>
          </p:nvPr>
        </p:nvSpPr>
        <p:spPr>
          <a:xfrm>
            <a:off x="0" y="-3378199"/>
            <a:ext cx="7924800" cy="10236198"/>
          </a:xfrm>
          <a:custGeom>
            <a:avLst/>
            <a:gdLst>
              <a:gd name="connsiteX0" fmla="*/ 0 w 7924800"/>
              <a:gd name="connsiteY0" fmla="*/ 0 h 10236198"/>
              <a:gd name="connsiteX1" fmla="*/ 7924800 w 7924800"/>
              <a:gd name="connsiteY1" fmla="*/ 0 h 10236198"/>
              <a:gd name="connsiteX2" fmla="*/ 7924800 w 7924800"/>
              <a:gd name="connsiteY2" fmla="*/ 10236198 h 10236198"/>
              <a:gd name="connsiteX3" fmla="*/ 0 w 7924800"/>
              <a:gd name="connsiteY3" fmla="*/ 10236198 h 10236198"/>
            </a:gdLst>
            <a:ahLst/>
            <a:cxnLst>
              <a:cxn ang="0">
                <a:pos x="connsiteX0" y="connsiteY0"/>
              </a:cxn>
              <a:cxn ang="0">
                <a:pos x="connsiteX1" y="connsiteY1"/>
              </a:cxn>
              <a:cxn ang="0">
                <a:pos x="connsiteX2" y="connsiteY2"/>
              </a:cxn>
              <a:cxn ang="0">
                <a:pos x="connsiteX3" y="connsiteY3"/>
              </a:cxn>
            </a:cxnLst>
            <a:rect l="l" t="t" r="r" b="b"/>
            <a:pathLst>
              <a:path w="7924800" h="10236198">
                <a:moveTo>
                  <a:pt x="0" y="0"/>
                </a:moveTo>
                <a:lnTo>
                  <a:pt x="7924800" y="0"/>
                </a:lnTo>
                <a:lnTo>
                  <a:pt x="7924800" y="10236198"/>
                </a:lnTo>
                <a:lnTo>
                  <a:pt x="0" y="10236198"/>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Push from left">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3"/>
          </p:nvPr>
        </p:nvSpPr>
        <p:spPr>
          <a:xfrm>
            <a:off x="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_Push from left">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3"/>
          </p:nvPr>
        </p:nvSpPr>
        <p:spPr>
          <a:xfrm>
            <a:off x="406400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Push from right">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3"/>
          </p:nvPr>
        </p:nvSpPr>
        <p:spPr>
          <a:xfrm>
            <a:off x="406400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Push from right">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3"/>
          </p:nvPr>
        </p:nvSpPr>
        <p:spPr>
          <a:xfrm>
            <a:off x="812800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Push from left">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3"/>
          </p:nvPr>
        </p:nvSpPr>
        <p:spPr>
          <a:xfrm>
            <a:off x="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8" name="Picture Placeholder 3">
            <a:extLst>
              <a:ext uri="{FF2B5EF4-FFF2-40B4-BE49-F238E27FC236}"/>
            </a:extLst>
          </p:cNvPr>
          <p:cNvSpPr>
            <a:spLocks noGrp="1"/>
          </p:cNvSpPr>
          <p:nvPr>
            <p:ph type="pic" sz="quarter" idx="14"/>
          </p:nvPr>
        </p:nvSpPr>
        <p:spPr>
          <a:xfrm>
            <a:off x="5379746" y="42926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9" name="Picture Placeholder 3">
            <a:extLst>
              <a:ext uri="{FF2B5EF4-FFF2-40B4-BE49-F238E27FC236}"/>
            </a:extLst>
          </p:cNvPr>
          <p:cNvSpPr>
            <a:spLocks noGrp="1"/>
          </p:cNvSpPr>
          <p:nvPr>
            <p:ph type="pic" sz="quarter" idx="15"/>
          </p:nvPr>
        </p:nvSpPr>
        <p:spPr>
          <a:xfrm>
            <a:off x="7440946" y="42926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10" name="Picture Placeholder 3">
            <a:extLst>
              <a:ext uri="{FF2B5EF4-FFF2-40B4-BE49-F238E27FC236}"/>
            </a:extLst>
          </p:cNvPr>
          <p:cNvSpPr>
            <a:spLocks noGrp="1"/>
          </p:cNvSpPr>
          <p:nvPr>
            <p:ph type="pic" sz="quarter" idx="16"/>
          </p:nvPr>
        </p:nvSpPr>
        <p:spPr>
          <a:xfrm>
            <a:off x="9502148" y="42926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5_Push from left">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3"/>
          </p:nvPr>
        </p:nvSpPr>
        <p:spPr>
          <a:xfrm>
            <a:off x="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8" name="Picture Placeholder 3">
            <a:extLst>
              <a:ext uri="{FF2B5EF4-FFF2-40B4-BE49-F238E27FC236}"/>
            </a:extLst>
          </p:cNvPr>
          <p:cNvSpPr>
            <a:spLocks noGrp="1"/>
          </p:cNvSpPr>
          <p:nvPr>
            <p:ph type="pic" sz="quarter" idx="14"/>
          </p:nvPr>
        </p:nvSpPr>
        <p:spPr>
          <a:xfrm>
            <a:off x="5379746" y="8001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9" name="Picture Placeholder 3">
            <a:extLst>
              <a:ext uri="{FF2B5EF4-FFF2-40B4-BE49-F238E27FC236}"/>
            </a:extLst>
          </p:cNvPr>
          <p:cNvSpPr>
            <a:spLocks noGrp="1"/>
          </p:cNvSpPr>
          <p:nvPr>
            <p:ph type="pic" sz="quarter" idx="15"/>
          </p:nvPr>
        </p:nvSpPr>
        <p:spPr>
          <a:xfrm>
            <a:off x="7440946" y="8001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10" name="Picture Placeholder 3">
            <a:extLst>
              <a:ext uri="{FF2B5EF4-FFF2-40B4-BE49-F238E27FC236}"/>
            </a:extLst>
          </p:cNvPr>
          <p:cNvSpPr>
            <a:spLocks noGrp="1"/>
          </p:cNvSpPr>
          <p:nvPr>
            <p:ph type="pic" sz="quarter" idx="16"/>
          </p:nvPr>
        </p:nvSpPr>
        <p:spPr>
          <a:xfrm>
            <a:off x="9502148" y="8001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6_Push from right">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3"/>
          </p:nvPr>
        </p:nvSpPr>
        <p:spPr>
          <a:xfrm>
            <a:off x="812800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8" name="Picture Placeholder 3">
            <a:extLst>
              <a:ext uri="{FF2B5EF4-FFF2-40B4-BE49-F238E27FC236}"/>
            </a:extLst>
          </p:cNvPr>
          <p:cNvSpPr>
            <a:spLocks noGrp="1"/>
          </p:cNvSpPr>
          <p:nvPr>
            <p:ph type="pic" sz="quarter" idx="14"/>
          </p:nvPr>
        </p:nvSpPr>
        <p:spPr>
          <a:xfrm>
            <a:off x="800100" y="42926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9" name="Picture Placeholder 3">
            <a:extLst>
              <a:ext uri="{FF2B5EF4-FFF2-40B4-BE49-F238E27FC236}"/>
            </a:extLst>
          </p:cNvPr>
          <p:cNvSpPr>
            <a:spLocks noGrp="1"/>
          </p:cNvSpPr>
          <p:nvPr>
            <p:ph type="pic" sz="quarter" idx="15"/>
          </p:nvPr>
        </p:nvSpPr>
        <p:spPr>
          <a:xfrm>
            <a:off x="2861300" y="42926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10" name="Picture Placeholder 3">
            <a:extLst>
              <a:ext uri="{FF2B5EF4-FFF2-40B4-BE49-F238E27FC236}"/>
            </a:extLst>
          </p:cNvPr>
          <p:cNvSpPr>
            <a:spLocks noGrp="1"/>
          </p:cNvSpPr>
          <p:nvPr>
            <p:ph type="pic" sz="quarter" idx="16"/>
          </p:nvPr>
        </p:nvSpPr>
        <p:spPr>
          <a:xfrm>
            <a:off x="4922502" y="42926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Basic Layou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dirty="0"/>
          </a:p>
        </p:txBody>
      </p:sp>
      <p:sp>
        <p:nvSpPr>
          <p:cNvPr id="8" name="Text Placeholder 7">
            <a:extLst>
              <a:ext uri="{FF2B5EF4-FFF2-40B4-BE49-F238E27FC236}"/>
            </a:extLst>
          </p:cNvPr>
          <p:cNvSpPr>
            <a:spLocks noGrp="1"/>
          </p:cNvSpPr>
          <p:nvPr>
            <p:ph type="body" sz="quarter" idx="10"/>
          </p:nvPr>
        </p:nvSpPr>
        <p:spPr>
          <a:xfrm>
            <a:off x="838200" y="866775"/>
            <a:ext cx="10515600" cy="190500"/>
          </a:xfrm>
        </p:spPr>
        <p:txBody>
          <a:bodyPr rtlCol="0">
            <a:noAutofit/>
          </a:bodyPr>
          <a:lstStyle>
            <a:lvl1pPr>
              <a:defRPr lang="id-ID" sz="1100" dirty="0">
                <a:latin typeface="Raleway Thin" panose="020B0203030101060003" pitchFamily="34" charset="0"/>
              </a:defRPr>
            </a:lvl1pPr>
          </a:lstStyle>
          <a:p>
            <a:pPr lvl="0"/>
            <a:endParaRPr lang="id-ID" dirty="0"/>
          </a:p>
        </p:txBody>
      </p:sp>
      <p:sp>
        <p:nvSpPr>
          <p:cNvPr id="16" name="Picture Placeholder 15">
            <a:extLst>
              <a:ext uri="{FF2B5EF4-FFF2-40B4-BE49-F238E27FC236}"/>
            </a:extLst>
          </p:cNvPr>
          <p:cNvSpPr>
            <a:spLocks noGrp="1"/>
          </p:cNvSpPr>
          <p:nvPr>
            <p:ph type="pic" sz="quarter" idx="11"/>
          </p:nvPr>
        </p:nvSpPr>
        <p:spPr>
          <a:xfrm>
            <a:off x="1100753" y="3885988"/>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5" name="Picture Placeholder 14">
            <a:extLst>
              <a:ext uri="{FF2B5EF4-FFF2-40B4-BE49-F238E27FC236}"/>
            </a:extLst>
          </p:cNvPr>
          <p:cNvSpPr>
            <a:spLocks noGrp="1"/>
          </p:cNvSpPr>
          <p:nvPr>
            <p:ph type="pic" sz="quarter" idx="12"/>
          </p:nvPr>
        </p:nvSpPr>
        <p:spPr>
          <a:xfrm>
            <a:off x="3805853" y="3885988"/>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4" name="Picture Placeholder 13">
            <a:extLst>
              <a:ext uri="{FF2B5EF4-FFF2-40B4-BE49-F238E27FC236}"/>
            </a:extLst>
          </p:cNvPr>
          <p:cNvSpPr>
            <a:spLocks noGrp="1"/>
          </p:cNvSpPr>
          <p:nvPr>
            <p:ph type="pic" sz="quarter" idx="13"/>
          </p:nvPr>
        </p:nvSpPr>
        <p:spPr>
          <a:xfrm>
            <a:off x="6510953" y="3885988"/>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3" name="Picture Placeholder 12">
            <a:extLst>
              <a:ext uri="{FF2B5EF4-FFF2-40B4-BE49-F238E27FC236}"/>
            </a:extLst>
          </p:cNvPr>
          <p:cNvSpPr>
            <a:spLocks noGrp="1"/>
          </p:cNvSpPr>
          <p:nvPr>
            <p:ph type="pic" sz="quarter" idx="14"/>
          </p:nvPr>
        </p:nvSpPr>
        <p:spPr>
          <a:xfrm>
            <a:off x="9216053" y="3885988"/>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7_Push from right">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3"/>
          </p:nvPr>
        </p:nvSpPr>
        <p:spPr>
          <a:xfrm>
            <a:off x="812800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8" name="Picture Placeholder 3">
            <a:extLst>
              <a:ext uri="{FF2B5EF4-FFF2-40B4-BE49-F238E27FC236}"/>
            </a:extLst>
          </p:cNvPr>
          <p:cNvSpPr>
            <a:spLocks noGrp="1"/>
          </p:cNvSpPr>
          <p:nvPr>
            <p:ph type="pic" sz="quarter" idx="14"/>
          </p:nvPr>
        </p:nvSpPr>
        <p:spPr>
          <a:xfrm>
            <a:off x="800100" y="8001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9" name="Picture Placeholder 3">
            <a:extLst>
              <a:ext uri="{FF2B5EF4-FFF2-40B4-BE49-F238E27FC236}"/>
            </a:extLst>
          </p:cNvPr>
          <p:cNvSpPr>
            <a:spLocks noGrp="1"/>
          </p:cNvSpPr>
          <p:nvPr>
            <p:ph type="pic" sz="quarter" idx="15"/>
          </p:nvPr>
        </p:nvSpPr>
        <p:spPr>
          <a:xfrm>
            <a:off x="2861300" y="8001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10" name="Picture Placeholder 3">
            <a:extLst>
              <a:ext uri="{FF2B5EF4-FFF2-40B4-BE49-F238E27FC236}"/>
            </a:extLst>
          </p:cNvPr>
          <p:cNvSpPr>
            <a:spLocks noGrp="1"/>
          </p:cNvSpPr>
          <p:nvPr>
            <p:ph type="pic" sz="quarter" idx="16"/>
          </p:nvPr>
        </p:nvSpPr>
        <p:spPr>
          <a:xfrm>
            <a:off x="4922502" y="8001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0_Push from right">
    <p:spTree>
      <p:nvGrpSpPr>
        <p:cNvPr id="1" name=""/>
        <p:cNvGrpSpPr/>
        <p:nvPr/>
      </p:nvGrpSpPr>
      <p:grpSpPr>
        <a:xfrm>
          <a:off x="0" y="0"/>
          <a:ext cx="0" cy="0"/>
          <a:chOff x="0" y="0"/>
          <a:chExt cx="0" cy="0"/>
        </a:xfrm>
      </p:grpSpPr>
      <p:sp>
        <p:nvSpPr>
          <p:cNvPr id="15" name="Picture Placeholder 3">
            <a:extLst>
              <a:ext uri="{FF2B5EF4-FFF2-40B4-BE49-F238E27FC236}"/>
            </a:extLst>
          </p:cNvPr>
          <p:cNvSpPr>
            <a:spLocks noGrp="1"/>
          </p:cNvSpPr>
          <p:nvPr>
            <p:ph type="pic" sz="quarter" idx="14"/>
          </p:nvPr>
        </p:nvSpPr>
        <p:spPr>
          <a:xfrm>
            <a:off x="6132440" y="800098"/>
            <a:ext cx="3435009" cy="344804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16" name="Picture Placeholder 3">
            <a:extLst>
              <a:ext uri="{FF2B5EF4-FFF2-40B4-BE49-F238E27FC236}"/>
            </a:extLst>
          </p:cNvPr>
          <p:cNvSpPr>
            <a:spLocks noGrp="1"/>
          </p:cNvSpPr>
          <p:nvPr>
            <p:ph type="pic" sz="quarter" idx="15"/>
          </p:nvPr>
        </p:nvSpPr>
        <p:spPr>
          <a:xfrm>
            <a:off x="6132440" y="4419597"/>
            <a:ext cx="1639959" cy="1638304"/>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17" name="Picture Placeholder 3">
            <a:extLst>
              <a:ext uri="{FF2B5EF4-FFF2-40B4-BE49-F238E27FC236}"/>
            </a:extLst>
          </p:cNvPr>
          <p:cNvSpPr>
            <a:spLocks noGrp="1"/>
          </p:cNvSpPr>
          <p:nvPr>
            <p:ph type="pic" sz="quarter" idx="16"/>
          </p:nvPr>
        </p:nvSpPr>
        <p:spPr>
          <a:xfrm>
            <a:off x="7927490" y="4419597"/>
            <a:ext cx="1639959" cy="1638304"/>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18" name="Picture Placeholder 3">
            <a:extLst>
              <a:ext uri="{FF2B5EF4-FFF2-40B4-BE49-F238E27FC236}"/>
            </a:extLst>
          </p:cNvPr>
          <p:cNvSpPr>
            <a:spLocks noGrp="1"/>
          </p:cNvSpPr>
          <p:nvPr>
            <p:ph type="pic" sz="quarter" idx="17"/>
          </p:nvPr>
        </p:nvSpPr>
        <p:spPr>
          <a:xfrm>
            <a:off x="9751941" y="4419597"/>
            <a:ext cx="1639959" cy="1638304"/>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19" name="Picture Placeholder 3">
            <a:extLst>
              <a:ext uri="{FF2B5EF4-FFF2-40B4-BE49-F238E27FC236}"/>
            </a:extLst>
          </p:cNvPr>
          <p:cNvSpPr>
            <a:spLocks noGrp="1"/>
          </p:cNvSpPr>
          <p:nvPr>
            <p:ph type="pic" sz="quarter" idx="18"/>
          </p:nvPr>
        </p:nvSpPr>
        <p:spPr>
          <a:xfrm>
            <a:off x="9751941" y="2600321"/>
            <a:ext cx="1639959" cy="1638304"/>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20" name="Picture Placeholder 3">
            <a:extLst>
              <a:ext uri="{FF2B5EF4-FFF2-40B4-BE49-F238E27FC236}"/>
            </a:extLst>
          </p:cNvPr>
          <p:cNvSpPr>
            <a:spLocks noGrp="1"/>
          </p:cNvSpPr>
          <p:nvPr>
            <p:ph type="pic" sz="quarter" idx="19"/>
          </p:nvPr>
        </p:nvSpPr>
        <p:spPr>
          <a:xfrm>
            <a:off x="9751941" y="814377"/>
            <a:ext cx="1639959" cy="1638304"/>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1_Push from right">
    <p:spTree>
      <p:nvGrpSpPr>
        <p:cNvPr id="1" name=""/>
        <p:cNvGrpSpPr/>
        <p:nvPr/>
      </p:nvGrpSpPr>
      <p:grpSpPr>
        <a:xfrm>
          <a:off x="0" y="0"/>
          <a:ext cx="0" cy="0"/>
          <a:chOff x="0" y="0"/>
          <a:chExt cx="0" cy="0"/>
        </a:xfrm>
      </p:grpSpPr>
      <p:sp>
        <p:nvSpPr>
          <p:cNvPr id="15" name="Picture Placeholder 3">
            <a:extLst>
              <a:ext uri="{FF2B5EF4-FFF2-40B4-BE49-F238E27FC236}"/>
            </a:extLst>
          </p:cNvPr>
          <p:cNvSpPr>
            <a:spLocks noGrp="1"/>
          </p:cNvSpPr>
          <p:nvPr>
            <p:ph type="pic" sz="quarter" idx="14"/>
          </p:nvPr>
        </p:nvSpPr>
        <p:spPr>
          <a:xfrm>
            <a:off x="7956888" y="2619377"/>
            <a:ext cx="3435009" cy="344804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4" name="Picture Placeholder 3">
            <a:extLst>
              <a:ext uri="{FF2B5EF4-FFF2-40B4-BE49-F238E27FC236}"/>
            </a:extLst>
          </p:cNvPr>
          <p:cNvSpPr>
            <a:spLocks noGrp="1"/>
          </p:cNvSpPr>
          <p:nvPr>
            <p:ph type="pic" sz="quarter" idx="15"/>
          </p:nvPr>
        </p:nvSpPr>
        <p:spPr>
          <a:xfrm>
            <a:off x="9751939" y="814377"/>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1" name="Picture Placeholder 3">
            <a:extLst>
              <a:ext uri="{FF2B5EF4-FFF2-40B4-BE49-F238E27FC236}"/>
            </a:extLst>
          </p:cNvPr>
          <p:cNvSpPr>
            <a:spLocks noGrp="1"/>
          </p:cNvSpPr>
          <p:nvPr>
            <p:ph type="pic" sz="quarter" idx="16"/>
          </p:nvPr>
        </p:nvSpPr>
        <p:spPr>
          <a:xfrm>
            <a:off x="7956886" y="814377"/>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22" name="Picture Placeholder 3">
            <a:extLst>
              <a:ext uri="{FF2B5EF4-FFF2-40B4-BE49-F238E27FC236}"/>
            </a:extLst>
          </p:cNvPr>
          <p:cNvSpPr>
            <a:spLocks noGrp="1"/>
          </p:cNvSpPr>
          <p:nvPr>
            <p:ph type="pic" sz="quarter" idx="17"/>
          </p:nvPr>
        </p:nvSpPr>
        <p:spPr>
          <a:xfrm>
            <a:off x="6132438" y="814377"/>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23" name="Picture Placeholder 3">
            <a:extLst>
              <a:ext uri="{FF2B5EF4-FFF2-40B4-BE49-F238E27FC236}"/>
            </a:extLst>
          </p:cNvPr>
          <p:cNvSpPr>
            <a:spLocks noGrp="1"/>
          </p:cNvSpPr>
          <p:nvPr>
            <p:ph type="pic" sz="quarter" idx="18"/>
          </p:nvPr>
        </p:nvSpPr>
        <p:spPr>
          <a:xfrm>
            <a:off x="6132438" y="2605086"/>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24" name="Picture Placeholder 3">
            <a:extLst>
              <a:ext uri="{FF2B5EF4-FFF2-40B4-BE49-F238E27FC236}"/>
            </a:extLst>
          </p:cNvPr>
          <p:cNvSpPr>
            <a:spLocks noGrp="1"/>
          </p:cNvSpPr>
          <p:nvPr>
            <p:ph type="pic" sz="quarter" idx="19"/>
          </p:nvPr>
        </p:nvSpPr>
        <p:spPr>
          <a:xfrm>
            <a:off x="6132438" y="4402271"/>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2_Push from right">
    <p:spTree>
      <p:nvGrpSpPr>
        <p:cNvPr id="1" name=""/>
        <p:cNvGrpSpPr/>
        <p:nvPr/>
      </p:nvGrpSpPr>
      <p:grpSpPr>
        <a:xfrm>
          <a:off x="0" y="0"/>
          <a:ext cx="0" cy="0"/>
          <a:chOff x="0" y="0"/>
          <a:chExt cx="0" cy="0"/>
        </a:xfrm>
      </p:grpSpPr>
      <p:sp>
        <p:nvSpPr>
          <p:cNvPr id="15" name="Picture Placeholder 3">
            <a:extLst>
              <a:ext uri="{FF2B5EF4-FFF2-40B4-BE49-F238E27FC236}"/>
            </a:extLst>
          </p:cNvPr>
          <p:cNvSpPr>
            <a:spLocks noGrp="1"/>
          </p:cNvSpPr>
          <p:nvPr>
            <p:ph type="pic" sz="quarter" idx="14"/>
          </p:nvPr>
        </p:nvSpPr>
        <p:spPr>
          <a:xfrm>
            <a:off x="800100" y="790576"/>
            <a:ext cx="3435009" cy="344804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4" name="Picture Placeholder 3">
            <a:extLst>
              <a:ext uri="{FF2B5EF4-FFF2-40B4-BE49-F238E27FC236}"/>
            </a:extLst>
          </p:cNvPr>
          <p:cNvSpPr>
            <a:spLocks noGrp="1"/>
          </p:cNvSpPr>
          <p:nvPr>
            <p:ph type="pic" sz="quarter" idx="15"/>
          </p:nvPr>
        </p:nvSpPr>
        <p:spPr>
          <a:xfrm>
            <a:off x="4419602" y="814377"/>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1" name="Picture Placeholder 3">
            <a:extLst>
              <a:ext uri="{FF2B5EF4-FFF2-40B4-BE49-F238E27FC236}"/>
            </a:extLst>
          </p:cNvPr>
          <p:cNvSpPr>
            <a:spLocks noGrp="1"/>
          </p:cNvSpPr>
          <p:nvPr>
            <p:ph type="pic" sz="quarter" idx="16"/>
          </p:nvPr>
        </p:nvSpPr>
        <p:spPr>
          <a:xfrm>
            <a:off x="4419602" y="2624130"/>
            <a:ext cx="1639958" cy="1614493"/>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2" name="Picture Placeholder 3">
            <a:extLst>
              <a:ext uri="{FF2B5EF4-FFF2-40B4-BE49-F238E27FC236}"/>
            </a:extLst>
          </p:cNvPr>
          <p:cNvSpPr>
            <a:spLocks noGrp="1"/>
          </p:cNvSpPr>
          <p:nvPr>
            <p:ph type="pic" sz="quarter" idx="17"/>
          </p:nvPr>
        </p:nvSpPr>
        <p:spPr>
          <a:xfrm>
            <a:off x="4419602" y="4419597"/>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23" name="Picture Placeholder 3">
            <a:extLst>
              <a:ext uri="{FF2B5EF4-FFF2-40B4-BE49-F238E27FC236}"/>
            </a:extLst>
          </p:cNvPr>
          <p:cNvSpPr>
            <a:spLocks noGrp="1"/>
          </p:cNvSpPr>
          <p:nvPr>
            <p:ph type="pic" sz="quarter" idx="18"/>
          </p:nvPr>
        </p:nvSpPr>
        <p:spPr>
          <a:xfrm>
            <a:off x="2595151" y="4419596"/>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24" name="Picture Placeholder 3">
            <a:extLst>
              <a:ext uri="{FF2B5EF4-FFF2-40B4-BE49-F238E27FC236}"/>
            </a:extLst>
          </p:cNvPr>
          <p:cNvSpPr>
            <a:spLocks noGrp="1"/>
          </p:cNvSpPr>
          <p:nvPr>
            <p:ph type="pic" sz="quarter" idx="19"/>
          </p:nvPr>
        </p:nvSpPr>
        <p:spPr>
          <a:xfrm>
            <a:off x="800101" y="4402271"/>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3_Push from right">
    <p:spTree>
      <p:nvGrpSpPr>
        <p:cNvPr id="1" name=""/>
        <p:cNvGrpSpPr/>
        <p:nvPr/>
      </p:nvGrpSpPr>
      <p:grpSpPr>
        <a:xfrm>
          <a:off x="0" y="0"/>
          <a:ext cx="0" cy="0"/>
          <a:chOff x="0" y="0"/>
          <a:chExt cx="0" cy="0"/>
        </a:xfrm>
      </p:grpSpPr>
      <p:sp>
        <p:nvSpPr>
          <p:cNvPr id="15" name="Picture Placeholder 3">
            <a:extLst>
              <a:ext uri="{FF2B5EF4-FFF2-40B4-BE49-F238E27FC236}"/>
            </a:extLst>
          </p:cNvPr>
          <p:cNvSpPr>
            <a:spLocks noGrp="1"/>
          </p:cNvSpPr>
          <p:nvPr>
            <p:ph type="pic" sz="quarter" idx="14"/>
          </p:nvPr>
        </p:nvSpPr>
        <p:spPr>
          <a:xfrm>
            <a:off x="2624553" y="2602042"/>
            <a:ext cx="3435009" cy="344804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4" name="Picture Placeholder 3">
            <a:extLst>
              <a:ext uri="{FF2B5EF4-FFF2-40B4-BE49-F238E27FC236}"/>
            </a:extLst>
          </p:cNvPr>
          <p:cNvSpPr>
            <a:spLocks noGrp="1"/>
          </p:cNvSpPr>
          <p:nvPr>
            <p:ph type="pic" sz="quarter" idx="15"/>
          </p:nvPr>
        </p:nvSpPr>
        <p:spPr>
          <a:xfrm>
            <a:off x="4419604" y="806575"/>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1" name="Picture Placeholder 3">
            <a:extLst>
              <a:ext uri="{FF2B5EF4-FFF2-40B4-BE49-F238E27FC236}"/>
            </a:extLst>
          </p:cNvPr>
          <p:cNvSpPr>
            <a:spLocks noGrp="1"/>
          </p:cNvSpPr>
          <p:nvPr>
            <p:ph type="pic" sz="quarter" idx="16"/>
          </p:nvPr>
        </p:nvSpPr>
        <p:spPr>
          <a:xfrm>
            <a:off x="2624551" y="823241"/>
            <a:ext cx="1639958" cy="1614493"/>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2" name="Picture Placeholder 3">
            <a:extLst>
              <a:ext uri="{FF2B5EF4-FFF2-40B4-BE49-F238E27FC236}"/>
            </a:extLst>
          </p:cNvPr>
          <p:cNvSpPr>
            <a:spLocks noGrp="1"/>
          </p:cNvSpPr>
          <p:nvPr>
            <p:ph type="pic" sz="quarter" idx="17"/>
          </p:nvPr>
        </p:nvSpPr>
        <p:spPr>
          <a:xfrm>
            <a:off x="800100" y="798378"/>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23" name="Picture Placeholder 3">
            <a:extLst>
              <a:ext uri="{FF2B5EF4-FFF2-40B4-BE49-F238E27FC236}"/>
            </a:extLst>
          </p:cNvPr>
          <p:cNvSpPr>
            <a:spLocks noGrp="1"/>
          </p:cNvSpPr>
          <p:nvPr>
            <p:ph type="pic" sz="quarter" idx="18"/>
          </p:nvPr>
        </p:nvSpPr>
        <p:spPr>
          <a:xfrm>
            <a:off x="800100" y="2616328"/>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24" name="Picture Placeholder 3">
            <a:extLst>
              <a:ext uri="{FF2B5EF4-FFF2-40B4-BE49-F238E27FC236}"/>
            </a:extLst>
          </p:cNvPr>
          <p:cNvSpPr>
            <a:spLocks noGrp="1"/>
          </p:cNvSpPr>
          <p:nvPr>
            <p:ph type="pic" sz="quarter" idx="19"/>
          </p:nvPr>
        </p:nvSpPr>
        <p:spPr>
          <a:xfrm>
            <a:off x="800100" y="4411794"/>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4_Push from right">
    <p:spTree>
      <p:nvGrpSpPr>
        <p:cNvPr id="1" name=""/>
        <p:cNvGrpSpPr/>
        <p:nvPr/>
      </p:nvGrpSpPr>
      <p:grpSpPr>
        <a:xfrm>
          <a:off x="0" y="0"/>
          <a:ext cx="0" cy="0"/>
          <a:chOff x="0" y="0"/>
          <a:chExt cx="0" cy="0"/>
        </a:xfrm>
      </p:grpSpPr>
      <p:sp>
        <p:nvSpPr>
          <p:cNvPr id="10" name="Picture Placeholder 3">
            <a:extLst>
              <a:ext uri="{FF2B5EF4-FFF2-40B4-BE49-F238E27FC236}"/>
            </a:extLst>
          </p:cNvPr>
          <p:cNvSpPr>
            <a:spLocks noGrp="1"/>
          </p:cNvSpPr>
          <p:nvPr>
            <p:ph type="pic" sz="quarter" idx="20"/>
          </p:nvPr>
        </p:nvSpPr>
        <p:spPr>
          <a:xfrm>
            <a:off x="6096000" y="34290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5" name="Picture Placeholder 3">
            <a:extLst>
              <a:ext uri="{FF2B5EF4-FFF2-40B4-BE49-F238E27FC236}"/>
            </a:extLst>
          </p:cNvPr>
          <p:cNvSpPr>
            <a:spLocks noGrp="1"/>
          </p:cNvSpPr>
          <p:nvPr>
            <p:ph type="pic" sz="quarter" idx="14"/>
          </p:nvPr>
        </p:nvSpPr>
        <p:spPr>
          <a:xfrm>
            <a:off x="8829674" y="34290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5_Push from right">
    <p:spTree>
      <p:nvGrpSpPr>
        <p:cNvPr id="1" name=""/>
        <p:cNvGrpSpPr/>
        <p:nvPr/>
      </p:nvGrpSpPr>
      <p:grpSpPr>
        <a:xfrm>
          <a:off x="0" y="0"/>
          <a:ext cx="0" cy="0"/>
          <a:chOff x="0" y="0"/>
          <a:chExt cx="0" cy="0"/>
        </a:xfrm>
      </p:grpSpPr>
      <p:sp>
        <p:nvSpPr>
          <p:cNvPr id="10" name="Picture Placeholder 3">
            <a:extLst>
              <a:ext uri="{FF2B5EF4-FFF2-40B4-BE49-F238E27FC236}"/>
            </a:extLst>
          </p:cNvPr>
          <p:cNvSpPr>
            <a:spLocks noGrp="1"/>
          </p:cNvSpPr>
          <p:nvPr>
            <p:ph type="pic" sz="quarter" idx="20"/>
          </p:nvPr>
        </p:nvSpPr>
        <p:spPr>
          <a:xfrm>
            <a:off x="800099" y="34290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5" name="Picture Placeholder 3">
            <a:extLst>
              <a:ext uri="{FF2B5EF4-FFF2-40B4-BE49-F238E27FC236}"/>
            </a:extLst>
          </p:cNvPr>
          <p:cNvSpPr>
            <a:spLocks noGrp="1"/>
          </p:cNvSpPr>
          <p:nvPr>
            <p:ph type="pic" sz="quarter" idx="14"/>
          </p:nvPr>
        </p:nvSpPr>
        <p:spPr>
          <a:xfrm>
            <a:off x="3533773" y="34290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6_Push from right">
    <p:spTree>
      <p:nvGrpSpPr>
        <p:cNvPr id="1" name=""/>
        <p:cNvGrpSpPr/>
        <p:nvPr/>
      </p:nvGrpSpPr>
      <p:grpSpPr>
        <a:xfrm>
          <a:off x="0" y="0"/>
          <a:ext cx="0" cy="0"/>
          <a:chOff x="0" y="0"/>
          <a:chExt cx="0" cy="0"/>
        </a:xfrm>
      </p:grpSpPr>
      <p:sp>
        <p:nvSpPr>
          <p:cNvPr id="10" name="Picture Placeholder 3">
            <a:extLst>
              <a:ext uri="{FF2B5EF4-FFF2-40B4-BE49-F238E27FC236}"/>
            </a:extLst>
          </p:cNvPr>
          <p:cNvSpPr>
            <a:spLocks noGrp="1"/>
          </p:cNvSpPr>
          <p:nvPr>
            <p:ph type="pic" sz="quarter" idx="20"/>
          </p:nvPr>
        </p:nvSpPr>
        <p:spPr>
          <a:xfrm>
            <a:off x="6096000" y="8001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5" name="Picture Placeholder 3">
            <a:extLst>
              <a:ext uri="{FF2B5EF4-FFF2-40B4-BE49-F238E27FC236}"/>
            </a:extLst>
          </p:cNvPr>
          <p:cNvSpPr>
            <a:spLocks noGrp="1"/>
          </p:cNvSpPr>
          <p:nvPr>
            <p:ph type="pic" sz="quarter" idx="14"/>
          </p:nvPr>
        </p:nvSpPr>
        <p:spPr>
          <a:xfrm>
            <a:off x="8829674" y="8001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7_Push from right">
    <p:spTree>
      <p:nvGrpSpPr>
        <p:cNvPr id="1" name=""/>
        <p:cNvGrpSpPr/>
        <p:nvPr/>
      </p:nvGrpSpPr>
      <p:grpSpPr>
        <a:xfrm>
          <a:off x="0" y="0"/>
          <a:ext cx="0" cy="0"/>
          <a:chOff x="0" y="0"/>
          <a:chExt cx="0" cy="0"/>
        </a:xfrm>
      </p:grpSpPr>
      <p:sp>
        <p:nvSpPr>
          <p:cNvPr id="10" name="Picture Placeholder 3">
            <a:extLst>
              <a:ext uri="{FF2B5EF4-FFF2-40B4-BE49-F238E27FC236}"/>
            </a:extLst>
          </p:cNvPr>
          <p:cNvSpPr>
            <a:spLocks noGrp="1"/>
          </p:cNvSpPr>
          <p:nvPr>
            <p:ph type="pic" sz="quarter" idx="20"/>
          </p:nvPr>
        </p:nvSpPr>
        <p:spPr>
          <a:xfrm>
            <a:off x="800100" y="8001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5" name="Picture Placeholder 3">
            <a:extLst>
              <a:ext uri="{FF2B5EF4-FFF2-40B4-BE49-F238E27FC236}"/>
            </a:extLst>
          </p:cNvPr>
          <p:cNvSpPr>
            <a:spLocks noGrp="1"/>
          </p:cNvSpPr>
          <p:nvPr>
            <p:ph type="pic" sz="quarter" idx="14"/>
          </p:nvPr>
        </p:nvSpPr>
        <p:spPr>
          <a:xfrm>
            <a:off x="3533774" y="8001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8_Push from right">
    <p:spTree>
      <p:nvGrpSpPr>
        <p:cNvPr id="1" name=""/>
        <p:cNvGrpSpPr/>
        <p:nvPr/>
      </p:nvGrpSpPr>
      <p:grpSpPr>
        <a:xfrm>
          <a:off x="0" y="0"/>
          <a:ext cx="0" cy="0"/>
          <a:chOff x="0" y="0"/>
          <a:chExt cx="0" cy="0"/>
        </a:xfrm>
      </p:grpSpPr>
      <p:sp>
        <p:nvSpPr>
          <p:cNvPr id="10" name="Picture Placeholder 3">
            <a:extLst>
              <a:ext uri="{FF2B5EF4-FFF2-40B4-BE49-F238E27FC236}"/>
            </a:extLst>
          </p:cNvPr>
          <p:cNvSpPr>
            <a:spLocks noGrp="1"/>
          </p:cNvSpPr>
          <p:nvPr>
            <p:ph type="pic" sz="quarter" idx="20"/>
          </p:nvPr>
        </p:nvSpPr>
        <p:spPr>
          <a:xfrm>
            <a:off x="6096000" y="800100"/>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5" name="Picture Placeholder 3">
            <a:extLst>
              <a:ext uri="{FF2B5EF4-FFF2-40B4-BE49-F238E27FC236}"/>
            </a:extLst>
          </p:cNvPr>
          <p:cNvSpPr>
            <a:spLocks noGrp="1"/>
          </p:cNvSpPr>
          <p:nvPr>
            <p:ph type="pic" sz="quarter" idx="14"/>
          </p:nvPr>
        </p:nvSpPr>
        <p:spPr>
          <a:xfrm>
            <a:off x="8829674" y="2786512"/>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Basic Layou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dirty="0"/>
          </a:p>
        </p:txBody>
      </p:sp>
      <p:sp>
        <p:nvSpPr>
          <p:cNvPr id="8" name="Text Placeholder 7">
            <a:extLst>
              <a:ext uri="{FF2B5EF4-FFF2-40B4-BE49-F238E27FC236}"/>
            </a:extLst>
          </p:cNvPr>
          <p:cNvSpPr>
            <a:spLocks noGrp="1"/>
          </p:cNvSpPr>
          <p:nvPr>
            <p:ph type="body" sz="quarter" idx="10"/>
          </p:nvPr>
        </p:nvSpPr>
        <p:spPr>
          <a:xfrm>
            <a:off x="838200" y="866775"/>
            <a:ext cx="10515600" cy="190500"/>
          </a:xfrm>
        </p:spPr>
        <p:txBody>
          <a:bodyPr rtlCol="0">
            <a:noAutofit/>
          </a:bodyPr>
          <a:lstStyle>
            <a:lvl1pPr>
              <a:defRPr lang="id-ID" sz="1100" dirty="0">
                <a:latin typeface="Raleway Thin" panose="020B0203030101060003" pitchFamily="34" charset="0"/>
              </a:defRPr>
            </a:lvl1pPr>
          </a:lstStyle>
          <a:p>
            <a:pPr lvl="0"/>
            <a:endParaRPr lang="id-ID" dirty="0"/>
          </a:p>
        </p:txBody>
      </p:sp>
      <p:sp>
        <p:nvSpPr>
          <p:cNvPr id="14" name="Picture Placeholder 13">
            <a:extLst>
              <a:ext uri="{FF2B5EF4-FFF2-40B4-BE49-F238E27FC236}"/>
            </a:extLst>
          </p:cNvPr>
          <p:cNvSpPr>
            <a:spLocks noGrp="1"/>
          </p:cNvSpPr>
          <p:nvPr>
            <p:ph type="pic" sz="quarter" idx="11"/>
          </p:nvPr>
        </p:nvSpPr>
        <p:spPr>
          <a:xfrm>
            <a:off x="1100752" y="1739899"/>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5" name="Picture Placeholder 14">
            <a:extLst>
              <a:ext uri="{FF2B5EF4-FFF2-40B4-BE49-F238E27FC236}"/>
            </a:extLst>
          </p:cNvPr>
          <p:cNvSpPr>
            <a:spLocks noGrp="1"/>
          </p:cNvSpPr>
          <p:nvPr>
            <p:ph type="pic" sz="quarter" idx="12"/>
          </p:nvPr>
        </p:nvSpPr>
        <p:spPr>
          <a:xfrm>
            <a:off x="3805852" y="4012987"/>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6" name="Picture Placeholder 15">
            <a:extLst>
              <a:ext uri="{FF2B5EF4-FFF2-40B4-BE49-F238E27FC236}"/>
            </a:extLst>
          </p:cNvPr>
          <p:cNvSpPr>
            <a:spLocks noGrp="1"/>
          </p:cNvSpPr>
          <p:nvPr>
            <p:ph type="pic" sz="quarter" idx="13"/>
          </p:nvPr>
        </p:nvSpPr>
        <p:spPr>
          <a:xfrm>
            <a:off x="6510952" y="1739899"/>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3" name="Picture Placeholder 12">
            <a:extLst>
              <a:ext uri="{FF2B5EF4-FFF2-40B4-BE49-F238E27FC236}"/>
            </a:extLst>
          </p:cNvPr>
          <p:cNvSpPr>
            <a:spLocks noGrp="1"/>
          </p:cNvSpPr>
          <p:nvPr>
            <p:ph type="pic" sz="quarter" idx="14"/>
          </p:nvPr>
        </p:nvSpPr>
        <p:spPr>
          <a:xfrm>
            <a:off x="9216052" y="4012987"/>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9_Push from right">
    <p:spTree>
      <p:nvGrpSpPr>
        <p:cNvPr id="1" name=""/>
        <p:cNvGrpSpPr/>
        <p:nvPr/>
      </p:nvGrpSpPr>
      <p:grpSpPr>
        <a:xfrm>
          <a:off x="0" y="0"/>
          <a:ext cx="0" cy="0"/>
          <a:chOff x="0" y="0"/>
          <a:chExt cx="0" cy="0"/>
        </a:xfrm>
      </p:grpSpPr>
      <p:sp>
        <p:nvSpPr>
          <p:cNvPr id="10" name="Picture Placeholder 3">
            <a:extLst>
              <a:ext uri="{FF2B5EF4-FFF2-40B4-BE49-F238E27FC236}"/>
            </a:extLst>
          </p:cNvPr>
          <p:cNvSpPr>
            <a:spLocks noGrp="1"/>
          </p:cNvSpPr>
          <p:nvPr>
            <p:ph type="pic" sz="quarter" idx="20"/>
          </p:nvPr>
        </p:nvSpPr>
        <p:spPr>
          <a:xfrm>
            <a:off x="6096000" y="2786512"/>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5" name="Picture Placeholder 3">
            <a:extLst>
              <a:ext uri="{FF2B5EF4-FFF2-40B4-BE49-F238E27FC236}"/>
            </a:extLst>
          </p:cNvPr>
          <p:cNvSpPr>
            <a:spLocks noGrp="1"/>
          </p:cNvSpPr>
          <p:nvPr>
            <p:ph type="pic" sz="quarter" idx="14"/>
          </p:nvPr>
        </p:nvSpPr>
        <p:spPr>
          <a:xfrm>
            <a:off x="8829674" y="800100"/>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0_Push from right">
    <p:spTree>
      <p:nvGrpSpPr>
        <p:cNvPr id="1" name=""/>
        <p:cNvGrpSpPr/>
        <p:nvPr/>
      </p:nvGrpSpPr>
      <p:grpSpPr>
        <a:xfrm>
          <a:off x="0" y="0"/>
          <a:ext cx="0" cy="0"/>
          <a:chOff x="0" y="0"/>
          <a:chExt cx="0" cy="0"/>
        </a:xfrm>
      </p:grpSpPr>
      <p:sp>
        <p:nvSpPr>
          <p:cNvPr id="10" name="Picture Placeholder 3">
            <a:extLst>
              <a:ext uri="{FF2B5EF4-FFF2-40B4-BE49-F238E27FC236}"/>
            </a:extLst>
          </p:cNvPr>
          <p:cNvSpPr>
            <a:spLocks noGrp="1"/>
          </p:cNvSpPr>
          <p:nvPr>
            <p:ph type="pic" sz="quarter" idx="20"/>
          </p:nvPr>
        </p:nvSpPr>
        <p:spPr>
          <a:xfrm>
            <a:off x="800102" y="800100"/>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5" name="Picture Placeholder 3">
            <a:extLst>
              <a:ext uri="{FF2B5EF4-FFF2-40B4-BE49-F238E27FC236}"/>
            </a:extLst>
          </p:cNvPr>
          <p:cNvSpPr>
            <a:spLocks noGrp="1"/>
          </p:cNvSpPr>
          <p:nvPr>
            <p:ph type="pic" sz="quarter" idx="14"/>
          </p:nvPr>
        </p:nvSpPr>
        <p:spPr>
          <a:xfrm>
            <a:off x="3533776" y="2786512"/>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1_Push from right">
    <p:spTree>
      <p:nvGrpSpPr>
        <p:cNvPr id="1" name=""/>
        <p:cNvGrpSpPr/>
        <p:nvPr/>
      </p:nvGrpSpPr>
      <p:grpSpPr>
        <a:xfrm>
          <a:off x="0" y="0"/>
          <a:ext cx="0" cy="0"/>
          <a:chOff x="0" y="0"/>
          <a:chExt cx="0" cy="0"/>
        </a:xfrm>
      </p:grpSpPr>
      <p:sp>
        <p:nvSpPr>
          <p:cNvPr id="10" name="Picture Placeholder 3">
            <a:extLst>
              <a:ext uri="{FF2B5EF4-FFF2-40B4-BE49-F238E27FC236}"/>
            </a:extLst>
          </p:cNvPr>
          <p:cNvSpPr>
            <a:spLocks noGrp="1"/>
          </p:cNvSpPr>
          <p:nvPr>
            <p:ph type="pic" sz="quarter" idx="20"/>
          </p:nvPr>
        </p:nvSpPr>
        <p:spPr>
          <a:xfrm>
            <a:off x="800100" y="2786512"/>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5" name="Picture Placeholder 3">
            <a:extLst>
              <a:ext uri="{FF2B5EF4-FFF2-40B4-BE49-F238E27FC236}"/>
            </a:extLst>
          </p:cNvPr>
          <p:cNvSpPr>
            <a:spLocks noGrp="1"/>
          </p:cNvSpPr>
          <p:nvPr>
            <p:ph type="pic" sz="quarter" idx="14"/>
          </p:nvPr>
        </p:nvSpPr>
        <p:spPr>
          <a:xfrm>
            <a:off x="3533774" y="800100"/>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2_Push from right">
    <p:spTree>
      <p:nvGrpSpPr>
        <p:cNvPr id="1" name=""/>
        <p:cNvGrpSpPr/>
        <p:nvPr/>
      </p:nvGrpSpPr>
      <p:grpSpPr>
        <a:xfrm>
          <a:off x="0" y="0"/>
          <a:ext cx="0" cy="0"/>
          <a:chOff x="0" y="0"/>
          <a:chExt cx="0" cy="0"/>
        </a:xfrm>
      </p:grpSpPr>
      <p:sp>
        <p:nvSpPr>
          <p:cNvPr id="10" name="Picture Placeholder 3">
            <a:extLst>
              <a:ext uri="{FF2B5EF4-FFF2-40B4-BE49-F238E27FC236}"/>
            </a:extLst>
          </p:cNvPr>
          <p:cNvSpPr>
            <a:spLocks noGrp="1"/>
          </p:cNvSpPr>
          <p:nvPr>
            <p:ph type="pic" sz="quarter" idx="20"/>
          </p:nvPr>
        </p:nvSpPr>
        <p:spPr>
          <a:xfrm>
            <a:off x="6096000" y="800100"/>
            <a:ext cx="2562226" cy="2543175"/>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5" name="Picture Placeholder 3">
            <a:extLst>
              <a:ext uri="{FF2B5EF4-FFF2-40B4-BE49-F238E27FC236}"/>
            </a:extLst>
          </p:cNvPr>
          <p:cNvSpPr>
            <a:spLocks noGrp="1"/>
          </p:cNvSpPr>
          <p:nvPr>
            <p:ph type="pic" sz="quarter" idx="14"/>
          </p:nvPr>
        </p:nvSpPr>
        <p:spPr>
          <a:xfrm>
            <a:off x="8829674" y="3514724"/>
            <a:ext cx="2562226" cy="2543176"/>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3_Push from right">
    <p:spTree>
      <p:nvGrpSpPr>
        <p:cNvPr id="1" name=""/>
        <p:cNvGrpSpPr/>
        <p:nvPr/>
      </p:nvGrpSpPr>
      <p:grpSpPr>
        <a:xfrm>
          <a:off x="0" y="0"/>
          <a:ext cx="0" cy="0"/>
          <a:chOff x="0" y="0"/>
          <a:chExt cx="0" cy="0"/>
        </a:xfrm>
      </p:grpSpPr>
      <p:sp>
        <p:nvSpPr>
          <p:cNvPr id="10" name="Picture Placeholder 3">
            <a:extLst>
              <a:ext uri="{FF2B5EF4-FFF2-40B4-BE49-F238E27FC236}"/>
            </a:extLst>
          </p:cNvPr>
          <p:cNvSpPr>
            <a:spLocks noGrp="1"/>
          </p:cNvSpPr>
          <p:nvPr>
            <p:ph type="pic" sz="quarter" idx="20"/>
          </p:nvPr>
        </p:nvSpPr>
        <p:spPr>
          <a:xfrm>
            <a:off x="6096000" y="3514725"/>
            <a:ext cx="2562226" cy="2543175"/>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5" name="Picture Placeholder 3">
            <a:extLst>
              <a:ext uri="{FF2B5EF4-FFF2-40B4-BE49-F238E27FC236}"/>
            </a:extLst>
          </p:cNvPr>
          <p:cNvSpPr>
            <a:spLocks noGrp="1"/>
          </p:cNvSpPr>
          <p:nvPr>
            <p:ph type="pic" sz="quarter" idx="14"/>
          </p:nvPr>
        </p:nvSpPr>
        <p:spPr>
          <a:xfrm>
            <a:off x="8829674" y="800100"/>
            <a:ext cx="2562226" cy="2543176"/>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4_Push from right">
    <p:spTree>
      <p:nvGrpSpPr>
        <p:cNvPr id="1" name=""/>
        <p:cNvGrpSpPr/>
        <p:nvPr/>
      </p:nvGrpSpPr>
      <p:grpSpPr>
        <a:xfrm>
          <a:off x="0" y="0"/>
          <a:ext cx="0" cy="0"/>
          <a:chOff x="0" y="0"/>
          <a:chExt cx="0" cy="0"/>
        </a:xfrm>
      </p:grpSpPr>
      <p:sp>
        <p:nvSpPr>
          <p:cNvPr id="10" name="Picture Placeholder 3">
            <a:extLst>
              <a:ext uri="{FF2B5EF4-FFF2-40B4-BE49-F238E27FC236}"/>
            </a:extLst>
          </p:cNvPr>
          <p:cNvSpPr>
            <a:spLocks noGrp="1"/>
          </p:cNvSpPr>
          <p:nvPr>
            <p:ph type="pic" sz="quarter" idx="20"/>
          </p:nvPr>
        </p:nvSpPr>
        <p:spPr>
          <a:xfrm>
            <a:off x="800100" y="800100"/>
            <a:ext cx="2562226" cy="2543175"/>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5" name="Picture Placeholder 3">
            <a:extLst>
              <a:ext uri="{FF2B5EF4-FFF2-40B4-BE49-F238E27FC236}"/>
            </a:extLst>
          </p:cNvPr>
          <p:cNvSpPr>
            <a:spLocks noGrp="1"/>
          </p:cNvSpPr>
          <p:nvPr>
            <p:ph type="pic" sz="quarter" idx="14"/>
          </p:nvPr>
        </p:nvSpPr>
        <p:spPr>
          <a:xfrm>
            <a:off x="3533774" y="3514724"/>
            <a:ext cx="2562226" cy="2543176"/>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5_Push from right">
    <p:spTree>
      <p:nvGrpSpPr>
        <p:cNvPr id="1" name=""/>
        <p:cNvGrpSpPr/>
        <p:nvPr/>
      </p:nvGrpSpPr>
      <p:grpSpPr>
        <a:xfrm>
          <a:off x="0" y="0"/>
          <a:ext cx="0" cy="0"/>
          <a:chOff x="0" y="0"/>
          <a:chExt cx="0" cy="0"/>
        </a:xfrm>
      </p:grpSpPr>
      <p:sp>
        <p:nvSpPr>
          <p:cNvPr id="10" name="Picture Placeholder 3">
            <a:extLst>
              <a:ext uri="{FF2B5EF4-FFF2-40B4-BE49-F238E27FC236}"/>
            </a:extLst>
          </p:cNvPr>
          <p:cNvSpPr>
            <a:spLocks noGrp="1"/>
          </p:cNvSpPr>
          <p:nvPr>
            <p:ph type="pic" sz="quarter" idx="20"/>
          </p:nvPr>
        </p:nvSpPr>
        <p:spPr>
          <a:xfrm>
            <a:off x="800100" y="3514725"/>
            <a:ext cx="2562226" cy="2543175"/>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5" name="Picture Placeholder 3">
            <a:extLst>
              <a:ext uri="{FF2B5EF4-FFF2-40B4-BE49-F238E27FC236}"/>
            </a:extLst>
          </p:cNvPr>
          <p:cNvSpPr>
            <a:spLocks noGrp="1"/>
          </p:cNvSpPr>
          <p:nvPr>
            <p:ph type="pic" sz="quarter" idx="14"/>
          </p:nvPr>
        </p:nvSpPr>
        <p:spPr>
          <a:xfrm>
            <a:off x="3533774" y="800100"/>
            <a:ext cx="2562226" cy="2543176"/>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6_Push from right">
    <p:spTree>
      <p:nvGrpSpPr>
        <p:cNvPr id="1" name=""/>
        <p:cNvGrpSpPr/>
        <p:nvPr/>
      </p:nvGrpSpPr>
      <p:grpSpPr>
        <a:xfrm>
          <a:off x="0" y="0"/>
          <a:ext cx="0" cy="0"/>
          <a:chOff x="0" y="0"/>
          <a:chExt cx="0" cy="0"/>
        </a:xfrm>
      </p:grpSpPr>
      <p:sp>
        <p:nvSpPr>
          <p:cNvPr id="9" name="Picture Placeholder 3">
            <a:extLst>
              <a:ext uri="{FF2B5EF4-FFF2-40B4-BE49-F238E27FC236}"/>
            </a:extLst>
          </p:cNvPr>
          <p:cNvSpPr>
            <a:spLocks noGrp="1"/>
          </p:cNvSpPr>
          <p:nvPr>
            <p:ph type="pic" sz="quarter" idx="21"/>
          </p:nvPr>
        </p:nvSpPr>
        <p:spPr>
          <a:xfrm>
            <a:off x="7904842"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1" name="Picture Placeholder 3">
            <a:extLst>
              <a:ext uri="{FF2B5EF4-FFF2-40B4-BE49-F238E27FC236}"/>
            </a:extLst>
          </p:cNvPr>
          <p:cNvSpPr>
            <a:spLocks noGrp="1"/>
          </p:cNvSpPr>
          <p:nvPr>
            <p:ph type="pic" sz="quarter" idx="22"/>
          </p:nvPr>
        </p:nvSpPr>
        <p:spPr>
          <a:xfrm>
            <a:off x="7904842"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0" name="Picture Placeholder 3">
            <a:extLst>
              <a:ext uri="{FF2B5EF4-FFF2-40B4-BE49-F238E27FC236}"/>
            </a:extLst>
          </p:cNvPr>
          <p:cNvSpPr>
            <a:spLocks noGrp="1"/>
          </p:cNvSpPr>
          <p:nvPr>
            <p:ph type="pic" sz="quarter" idx="20"/>
          </p:nvPr>
        </p:nvSpPr>
        <p:spPr>
          <a:xfrm>
            <a:off x="7904842"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7_Push from right">
    <p:spTree>
      <p:nvGrpSpPr>
        <p:cNvPr id="1" name=""/>
        <p:cNvGrpSpPr/>
        <p:nvPr/>
      </p:nvGrpSpPr>
      <p:grpSpPr>
        <a:xfrm>
          <a:off x="0" y="0"/>
          <a:ext cx="0" cy="0"/>
          <a:chOff x="0" y="0"/>
          <a:chExt cx="0" cy="0"/>
        </a:xfrm>
      </p:grpSpPr>
      <p:sp>
        <p:nvSpPr>
          <p:cNvPr id="9" name="Picture Placeholder 3">
            <a:extLst>
              <a:ext uri="{FF2B5EF4-FFF2-40B4-BE49-F238E27FC236}"/>
            </a:extLst>
          </p:cNvPr>
          <p:cNvSpPr>
            <a:spLocks noGrp="1"/>
          </p:cNvSpPr>
          <p:nvPr>
            <p:ph type="pic" sz="quarter" idx="21"/>
          </p:nvPr>
        </p:nvSpPr>
        <p:spPr>
          <a:xfrm>
            <a:off x="6096000"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1" name="Picture Placeholder 3">
            <a:extLst>
              <a:ext uri="{FF2B5EF4-FFF2-40B4-BE49-F238E27FC236}"/>
            </a:extLst>
          </p:cNvPr>
          <p:cNvSpPr>
            <a:spLocks noGrp="1"/>
          </p:cNvSpPr>
          <p:nvPr>
            <p:ph type="pic" sz="quarter" idx="22"/>
          </p:nvPr>
        </p:nvSpPr>
        <p:spPr>
          <a:xfrm>
            <a:off x="7904842"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0" name="Picture Placeholder 3">
            <a:extLst>
              <a:ext uri="{FF2B5EF4-FFF2-40B4-BE49-F238E27FC236}"/>
            </a:extLst>
          </p:cNvPr>
          <p:cNvSpPr>
            <a:spLocks noGrp="1"/>
          </p:cNvSpPr>
          <p:nvPr>
            <p:ph type="pic" sz="quarter" idx="20"/>
          </p:nvPr>
        </p:nvSpPr>
        <p:spPr>
          <a:xfrm>
            <a:off x="7904842"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8_Push from right">
    <p:spTree>
      <p:nvGrpSpPr>
        <p:cNvPr id="1" name=""/>
        <p:cNvGrpSpPr/>
        <p:nvPr/>
      </p:nvGrpSpPr>
      <p:grpSpPr>
        <a:xfrm>
          <a:off x="0" y="0"/>
          <a:ext cx="0" cy="0"/>
          <a:chOff x="0" y="0"/>
          <a:chExt cx="0" cy="0"/>
        </a:xfrm>
      </p:grpSpPr>
      <p:sp>
        <p:nvSpPr>
          <p:cNvPr id="9" name="Picture Placeholder 3">
            <a:extLst>
              <a:ext uri="{FF2B5EF4-FFF2-40B4-BE49-F238E27FC236}"/>
            </a:extLst>
          </p:cNvPr>
          <p:cNvSpPr>
            <a:spLocks noGrp="1"/>
          </p:cNvSpPr>
          <p:nvPr>
            <p:ph type="pic" sz="quarter" idx="21"/>
          </p:nvPr>
        </p:nvSpPr>
        <p:spPr>
          <a:xfrm>
            <a:off x="6096000"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1" name="Picture Placeholder 3">
            <a:extLst>
              <a:ext uri="{FF2B5EF4-FFF2-40B4-BE49-F238E27FC236}"/>
            </a:extLst>
          </p:cNvPr>
          <p:cNvSpPr>
            <a:spLocks noGrp="1"/>
          </p:cNvSpPr>
          <p:nvPr>
            <p:ph type="pic" sz="quarter" idx="22"/>
          </p:nvPr>
        </p:nvSpPr>
        <p:spPr>
          <a:xfrm>
            <a:off x="6096000"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0" name="Picture Placeholder 3">
            <a:extLst>
              <a:ext uri="{FF2B5EF4-FFF2-40B4-BE49-F238E27FC236}"/>
            </a:extLst>
          </p:cNvPr>
          <p:cNvSpPr>
            <a:spLocks noGrp="1"/>
          </p:cNvSpPr>
          <p:nvPr>
            <p:ph type="pic" sz="quarter" idx="20"/>
          </p:nvPr>
        </p:nvSpPr>
        <p:spPr>
          <a:xfrm>
            <a:off x="6096000"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Basic Layou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dirty="0"/>
          </a:p>
        </p:txBody>
      </p:sp>
      <p:sp>
        <p:nvSpPr>
          <p:cNvPr id="8" name="Text Placeholder 7">
            <a:extLst>
              <a:ext uri="{FF2B5EF4-FFF2-40B4-BE49-F238E27FC236}"/>
            </a:extLst>
          </p:cNvPr>
          <p:cNvSpPr>
            <a:spLocks noGrp="1"/>
          </p:cNvSpPr>
          <p:nvPr>
            <p:ph type="body" sz="quarter" idx="10"/>
          </p:nvPr>
        </p:nvSpPr>
        <p:spPr>
          <a:xfrm>
            <a:off x="838200" y="866775"/>
            <a:ext cx="10515600" cy="190500"/>
          </a:xfrm>
        </p:spPr>
        <p:txBody>
          <a:bodyPr rtlCol="0">
            <a:noAutofit/>
          </a:bodyPr>
          <a:lstStyle>
            <a:lvl1pPr>
              <a:defRPr lang="id-ID" sz="1100" dirty="0">
                <a:latin typeface="Raleway Thin" panose="020B0203030101060003" pitchFamily="34" charset="0"/>
              </a:defRPr>
            </a:lvl1pPr>
          </a:lstStyle>
          <a:p>
            <a:pPr lvl="0"/>
            <a:endParaRPr lang="id-ID" dirty="0"/>
          </a:p>
        </p:txBody>
      </p:sp>
      <p:sp>
        <p:nvSpPr>
          <p:cNvPr id="14" name="Picture Placeholder 13">
            <a:extLst>
              <a:ext uri="{FF2B5EF4-FFF2-40B4-BE49-F238E27FC236}"/>
            </a:extLst>
          </p:cNvPr>
          <p:cNvSpPr>
            <a:spLocks noGrp="1"/>
          </p:cNvSpPr>
          <p:nvPr>
            <p:ph type="pic" sz="quarter" idx="11"/>
          </p:nvPr>
        </p:nvSpPr>
        <p:spPr>
          <a:xfrm>
            <a:off x="1100752" y="4012987"/>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5" name="Picture Placeholder 14">
            <a:extLst>
              <a:ext uri="{FF2B5EF4-FFF2-40B4-BE49-F238E27FC236}"/>
            </a:extLst>
          </p:cNvPr>
          <p:cNvSpPr>
            <a:spLocks noGrp="1"/>
          </p:cNvSpPr>
          <p:nvPr>
            <p:ph type="pic" sz="quarter" idx="12"/>
          </p:nvPr>
        </p:nvSpPr>
        <p:spPr>
          <a:xfrm>
            <a:off x="3805852" y="1739899"/>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6" name="Picture Placeholder 15">
            <a:extLst>
              <a:ext uri="{FF2B5EF4-FFF2-40B4-BE49-F238E27FC236}"/>
            </a:extLst>
          </p:cNvPr>
          <p:cNvSpPr>
            <a:spLocks noGrp="1"/>
          </p:cNvSpPr>
          <p:nvPr>
            <p:ph type="pic" sz="quarter" idx="13"/>
          </p:nvPr>
        </p:nvSpPr>
        <p:spPr>
          <a:xfrm>
            <a:off x="6510952" y="4012987"/>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3" name="Picture Placeholder 12">
            <a:extLst>
              <a:ext uri="{FF2B5EF4-FFF2-40B4-BE49-F238E27FC236}"/>
            </a:extLst>
          </p:cNvPr>
          <p:cNvSpPr>
            <a:spLocks noGrp="1"/>
          </p:cNvSpPr>
          <p:nvPr>
            <p:ph type="pic" sz="quarter" idx="14"/>
          </p:nvPr>
        </p:nvSpPr>
        <p:spPr>
          <a:xfrm>
            <a:off x="9216052" y="1739899"/>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9_Push from right">
    <p:spTree>
      <p:nvGrpSpPr>
        <p:cNvPr id="1" name=""/>
        <p:cNvGrpSpPr/>
        <p:nvPr/>
      </p:nvGrpSpPr>
      <p:grpSpPr>
        <a:xfrm>
          <a:off x="0" y="0"/>
          <a:ext cx="0" cy="0"/>
          <a:chOff x="0" y="0"/>
          <a:chExt cx="0" cy="0"/>
        </a:xfrm>
      </p:grpSpPr>
      <p:sp>
        <p:nvSpPr>
          <p:cNvPr id="9" name="Picture Placeholder 3">
            <a:extLst>
              <a:ext uri="{FF2B5EF4-FFF2-40B4-BE49-F238E27FC236}"/>
            </a:extLst>
          </p:cNvPr>
          <p:cNvSpPr>
            <a:spLocks noGrp="1"/>
          </p:cNvSpPr>
          <p:nvPr>
            <p:ph type="pic" sz="quarter" idx="21"/>
          </p:nvPr>
        </p:nvSpPr>
        <p:spPr>
          <a:xfrm>
            <a:off x="7904842"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1" name="Picture Placeholder 3">
            <a:extLst>
              <a:ext uri="{FF2B5EF4-FFF2-40B4-BE49-F238E27FC236}"/>
            </a:extLst>
          </p:cNvPr>
          <p:cNvSpPr>
            <a:spLocks noGrp="1"/>
          </p:cNvSpPr>
          <p:nvPr>
            <p:ph type="pic" sz="quarter" idx="22"/>
          </p:nvPr>
        </p:nvSpPr>
        <p:spPr>
          <a:xfrm>
            <a:off x="6096000"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0" name="Picture Placeholder 3">
            <a:extLst>
              <a:ext uri="{FF2B5EF4-FFF2-40B4-BE49-F238E27FC236}"/>
            </a:extLst>
          </p:cNvPr>
          <p:cNvSpPr>
            <a:spLocks noGrp="1"/>
          </p:cNvSpPr>
          <p:nvPr>
            <p:ph type="pic" sz="quarter" idx="20"/>
          </p:nvPr>
        </p:nvSpPr>
        <p:spPr>
          <a:xfrm>
            <a:off x="6096000"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0_Push from right">
    <p:spTree>
      <p:nvGrpSpPr>
        <p:cNvPr id="1" name=""/>
        <p:cNvGrpSpPr/>
        <p:nvPr/>
      </p:nvGrpSpPr>
      <p:grpSpPr>
        <a:xfrm>
          <a:off x="0" y="0"/>
          <a:ext cx="0" cy="0"/>
          <a:chOff x="0" y="0"/>
          <a:chExt cx="0" cy="0"/>
        </a:xfrm>
      </p:grpSpPr>
      <p:sp>
        <p:nvSpPr>
          <p:cNvPr id="9" name="Picture Placeholder 3">
            <a:extLst>
              <a:ext uri="{FF2B5EF4-FFF2-40B4-BE49-F238E27FC236}"/>
            </a:extLst>
          </p:cNvPr>
          <p:cNvSpPr>
            <a:spLocks noGrp="1"/>
          </p:cNvSpPr>
          <p:nvPr>
            <p:ph type="pic" sz="quarter" idx="21"/>
          </p:nvPr>
        </p:nvSpPr>
        <p:spPr>
          <a:xfrm>
            <a:off x="2608942"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1" name="Picture Placeholder 3">
            <a:extLst>
              <a:ext uri="{FF2B5EF4-FFF2-40B4-BE49-F238E27FC236}"/>
            </a:extLst>
          </p:cNvPr>
          <p:cNvSpPr>
            <a:spLocks noGrp="1"/>
          </p:cNvSpPr>
          <p:nvPr>
            <p:ph type="pic" sz="quarter" idx="22"/>
          </p:nvPr>
        </p:nvSpPr>
        <p:spPr>
          <a:xfrm>
            <a:off x="2608942"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0" name="Picture Placeholder 3">
            <a:extLst>
              <a:ext uri="{FF2B5EF4-FFF2-40B4-BE49-F238E27FC236}"/>
            </a:extLst>
          </p:cNvPr>
          <p:cNvSpPr>
            <a:spLocks noGrp="1"/>
          </p:cNvSpPr>
          <p:nvPr>
            <p:ph type="pic" sz="quarter" idx="20"/>
          </p:nvPr>
        </p:nvSpPr>
        <p:spPr>
          <a:xfrm>
            <a:off x="2608942"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1_Push from right">
    <p:spTree>
      <p:nvGrpSpPr>
        <p:cNvPr id="1" name=""/>
        <p:cNvGrpSpPr/>
        <p:nvPr/>
      </p:nvGrpSpPr>
      <p:grpSpPr>
        <a:xfrm>
          <a:off x="0" y="0"/>
          <a:ext cx="0" cy="0"/>
          <a:chOff x="0" y="0"/>
          <a:chExt cx="0" cy="0"/>
        </a:xfrm>
      </p:grpSpPr>
      <p:sp>
        <p:nvSpPr>
          <p:cNvPr id="9" name="Picture Placeholder 3">
            <a:extLst>
              <a:ext uri="{FF2B5EF4-FFF2-40B4-BE49-F238E27FC236}"/>
            </a:extLst>
          </p:cNvPr>
          <p:cNvSpPr>
            <a:spLocks noGrp="1"/>
          </p:cNvSpPr>
          <p:nvPr>
            <p:ph type="pic" sz="quarter" idx="21"/>
          </p:nvPr>
        </p:nvSpPr>
        <p:spPr>
          <a:xfrm>
            <a:off x="800100"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1" name="Picture Placeholder 3">
            <a:extLst>
              <a:ext uri="{FF2B5EF4-FFF2-40B4-BE49-F238E27FC236}"/>
            </a:extLst>
          </p:cNvPr>
          <p:cNvSpPr>
            <a:spLocks noGrp="1"/>
          </p:cNvSpPr>
          <p:nvPr>
            <p:ph type="pic" sz="quarter" idx="22"/>
          </p:nvPr>
        </p:nvSpPr>
        <p:spPr>
          <a:xfrm>
            <a:off x="2608942"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0" name="Picture Placeholder 3">
            <a:extLst>
              <a:ext uri="{FF2B5EF4-FFF2-40B4-BE49-F238E27FC236}"/>
            </a:extLst>
          </p:cNvPr>
          <p:cNvSpPr>
            <a:spLocks noGrp="1"/>
          </p:cNvSpPr>
          <p:nvPr>
            <p:ph type="pic" sz="quarter" idx="20"/>
          </p:nvPr>
        </p:nvSpPr>
        <p:spPr>
          <a:xfrm>
            <a:off x="2608942"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2_Push from right">
    <p:spTree>
      <p:nvGrpSpPr>
        <p:cNvPr id="1" name=""/>
        <p:cNvGrpSpPr/>
        <p:nvPr/>
      </p:nvGrpSpPr>
      <p:grpSpPr>
        <a:xfrm>
          <a:off x="0" y="0"/>
          <a:ext cx="0" cy="0"/>
          <a:chOff x="0" y="0"/>
          <a:chExt cx="0" cy="0"/>
        </a:xfrm>
      </p:grpSpPr>
      <p:sp>
        <p:nvSpPr>
          <p:cNvPr id="9" name="Picture Placeholder 3">
            <a:extLst>
              <a:ext uri="{FF2B5EF4-FFF2-40B4-BE49-F238E27FC236}"/>
            </a:extLst>
          </p:cNvPr>
          <p:cNvSpPr>
            <a:spLocks noGrp="1"/>
          </p:cNvSpPr>
          <p:nvPr>
            <p:ph type="pic" sz="quarter" idx="21"/>
          </p:nvPr>
        </p:nvSpPr>
        <p:spPr>
          <a:xfrm>
            <a:off x="800100"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1" name="Picture Placeholder 3">
            <a:extLst>
              <a:ext uri="{FF2B5EF4-FFF2-40B4-BE49-F238E27FC236}"/>
            </a:extLst>
          </p:cNvPr>
          <p:cNvSpPr>
            <a:spLocks noGrp="1"/>
          </p:cNvSpPr>
          <p:nvPr>
            <p:ph type="pic" sz="quarter" idx="22"/>
          </p:nvPr>
        </p:nvSpPr>
        <p:spPr>
          <a:xfrm>
            <a:off x="800100"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0" name="Picture Placeholder 3">
            <a:extLst>
              <a:ext uri="{FF2B5EF4-FFF2-40B4-BE49-F238E27FC236}"/>
            </a:extLst>
          </p:cNvPr>
          <p:cNvSpPr>
            <a:spLocks noGrp="1"/>
          </p:cNvSpPr>
          <p:nvPr>
            <p:ph type="pic" sz="quarter" idx="20"/>
          </p:nvPr>
        </p:nvSpPr>
        <p:spPr>
          <a:xfrm>
            <a:off x="800100"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3_Push from right">
    <p:spTree>
      <p:nvGrpSpPr>
        <p:cNvPr id="1" name=""/>
        <p:cNvGrpSpPr/>
        <p:nvPr/>
      </p:nvGrpSpPr>
      <p:grpSpPr>
        <a:xfrm>
          <a:off x="0" y="0"/>
          <a:ext cx="0" cy="0"/>
          <a:chOff x="0" y="0"/>
          <a:chExt cx="0" cy="0"/>
        </a:xfrm>
      </p:grpSpPr>
      <p:sp>
        <p:nvSpPr>
          <p:cNvPr id="9" name="Picture Placeholder 3">
            <a:extLst>
              <a:ext uri="{FF2B5EF4-FFF2-40B4-BE49-F238E27FC236}"/>
            </a:extLst>
          </p:cNvPr>
          <p:cNvSpPr>
            <a:spLocks noGrp="1"/>
          </p:cNvSpPr>
          <p:nvPr>
            <p:ph type="pic" sz="quarter" idx="21"/>
          </p:nvPr>
        </p:nvSpPr>
        <p:spPr>
          <a:xfrm>
            <a:off x="2608942"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1" name="Picture Placeholder 3">
            <a:extLst>
              <a:ext uri="{FF2B5EF4-FFF2-40B4-BE49-F238E27FC236}"/>
            </a:extLst>
          </p:cNvPr>
          <p:cNvSpPr>
            <a:spLocks noGrp="1"/>
          </p:cNvSpPr>
          <p:nvPr>
            <p:ph type="pic" sz="quarter" idx="22"/>
          </p:nvPr>
        </p:nvSpPr>
        <p:spPr>
          <a:xfrm>
            <a:off x="800100"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0" name="Picture Placeholder 3">
            <a:extLst>
              <a:ext uri="{FF2B5EF4-FFF2-40B4-BE49-F238E27FC236}"/>
            </a:extLst>
          </p:cNvPr>
          <p:cNvSpPr>
            <a:spLocks noGrp="1"/>
          </p:cNvSpPr>
          <p:nvPr>
            <p:ph type="pic" sz="quarter" idx="20"/>
          </p:nvPr>
        </p:nvSpPr>
        <p:spPr>
          <a:xfrm>
            <a:off x="800100"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1_Push from bottom">
    <p:spTree>
      <p:nvGrpSpPr>
        <p:cNvPr id="1" name=""/>
        <p:cNvGrpSpPr/>
        <p:nvPr/>
      </p:nvGrpSpPr>
      <p:grpSpPr>
        <a:xfrm>
          <a:off x="0" y="0"/>
          <a:ext cx="0" cy="0"/>
          <a:chOff x="0" y="0"/>
          <a:chExt cx="0" cy="0"/>
        </a:xfrm>
      </p:grpSpPr>
      <p:sp>
        <p:nvSpPr>
          <p:cNvPr id="3" name="Picture Placeholder 6">
            <a:extLst>
              <a:ext uri="{FF2B5EF4-FFF2-40B4-BE49-F238E27FC236}"/>
            </a:extLst>
          </p:cNvPr>
          <p:cNvSpPr>
            <a:spLocks noGrp="1"/>
          </p:cNvSpPr>
          <p:nvPr>
            <p:ph type="pic" sz="quarter" idx="13"/>
          </p:nvPr>
        </p:nvSpPr>
        <p:spPr>
          <a:xfrm>
            <a:off x="0" y="1439917"/>
            <a:ext cx="9764110" cy="3978166"/>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_Push from bottom">
    <p:spTree>
      <p:nvGrpSpPr>
        <p:cNvPr id="1" name=""/>
        <p:cNvGrpSpPr/>
        <p:nvPr/>
      </p:nvGrpSpPr>
      <p:grpSpPr>
        <a:xfrm>
          <a:off x="0" y="0"/>
          <a:ext cx="0" cy="0"/>
          <a:chOff x="0" y="0"/>
          <a:chExt cx="0" cy="0"/>
        </a:xfrm>
      </p:grpSpPr>
      <p:sp>
        <p:nvSpPr>
          <p:cNvPr id="3" name="Picture Placeholder 6">
            <a:extLst>
              <a:ext uri="{FF2B5EF4-FFF2-40B4-BE49-F238E27FC236}"/>
            </a:extLst>
          </p:cNvPr>
          <p:cNvSpPr>
            <a:spLocks noGrp="1"/>
          </p:cNvSpPr>
          <p:nvPr>
            <p:ph type="pic" sz="quarter" idx="13"/>
          </p:nvPr>
        </p:nvSpPr>
        <p:spPr>
          <a:xfrm>
            <a:off x="2427890" y="1439917"/>
            <a:ext cx="9764110" cy="3978166"/>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Fade">
    <p:spTree>
      <p:nvGrpSpPr>
        <p:cNvPr id="1" name=""/>
        <p:cNvGrpSpPr/>
        <p:nvPr/>
      </p:nvGrpSpPr>
      <p:grpSpPr>
        <a:xfrm>
          <a:off x="0" y="0"/>
          <a:ext cx="0" cy="0"/>
          <a:chOff x="0" y="0"/>
          <a:chExt cx="0" cy="0"/>
        </a:xfrm>
      </p:grpSpPr>
      <p:sp>
        <p:nvSpPr>
          <p:cNvPr id="5" name="Picture Placeholder 4">
            <a:extLst>
              <a:ext uri="{FF2B5EF4-FFF2-40B4-BE49-F238E27FC236}"/>
            </a:extLst>
          </p:cNvPr>
          <p:cNvSpPr>
            <a:spLocks noGrp="1"/>
          </p:cNvSpPr>
          <p:nvPr>
            <p:ph type="pic" sz="quarter" idx="10"/>
          </p:nvPr>
        </p:nvSpPr>
        <p:spPr>
          <a:xfrm>
            <a:off x="1299285" y="295576"/>
            <a:ext cx="4795055" cy="5542858"/>
          </a:xfrm>
          <a:custGeom>
            <a:avLst/>
            <a:gdLst>
              <a:gd name="connsiteX0" fmla="*/ 2395866 w 4795055"/>
              <a:gd name="connsiteY0" fmla="*/ 0 h 5542858"/>
              <a:gd name="connsiteX1" fmla="*/ 4795055 w 4795055"/>
              <a:gd name="connsiteY1" fmla="*/ 1381563 h 5542858"/>
              <a:gd name="connsiteX2" fmla="*/ 4795055 w 4795055"/>
              <a:gd name="connsiteY2" fmla="*/ 4154653 h 5542858"/>
              <a:gd name="connsiteX3" fmla="*/ 2395866 w 4795055"/>
              <a:gd name="connsiteY3" fmla="*/ 5542858 h 5542858"/>
              <a:gd name="connsiteX4" fmla="*/ 0 w 4795055"/>
              <a:gd name="connsiteY4" fmla="*/ 4154653 h 5542858"/>
              <a:gd name="connsiteX5" fmla="*/ 0 w 4795055"/>
              <a:gd name="connsiteY5" fmla="*/ 1381563 h 554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5055" h="5542858">
                <a:moveTo>
                  <a:pt x="2395866" y="0"/>
                </a:moveTo>
                <a:lnTo>
                  <a:pt x="4795055" y="1381563"/>
                </a:lnTo>
                <a:lnTo>
                  <a:pt x="4795055" y="4154653"/>
                </a:lnTo>
                <a:lnTo>
                  <a:pt x="2395866" y="5542858"/>
                </a:lnTo>
                <a:lnTo>
                  <a:pt x="0" y="4154653"/>
                </a:lnTo>
                <a:lnTo>
                  <a:pt x="0" y="1381563"/>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_Fade">
    <p:spTree>
      <p:nvGrpSpPr>
        <p:cNvPr id="1" name=""/>
        <p:cNvGrpSpPr/>
        <p:nvPr/>
      </p:nvGrpSpPr>
      <p:grpSpPr>
        <a:xfrm>
          <a:off x="0" y="0"/>
          <a:ext cx="0" cy="0"/>
          <a:chOff x="0" y="0"/>
          <a:chExt cx="0" cy="0"/>
        </a:xfrm>
      </p:grpSpPr>
      <p:sp>
        <p:nvSpPr>
          <p:cNvPr id="3" name="Picture Placeholder 2">
            <a:extLst>
              <a:ext uri="{FF2B5EF4-FFF2-40B4-BE49-F238E27FC236}"/>
            </a:extLst>
          </p:cNvPr>
          <p:cNvSpPr>
            <a:spLocks noGrp="1"/>
          </p:cNvSpPr>
          <p:nvPr>
            <p:ph type="pic" sz="quarter" idx="10"/>
          </p:nvPr>
        </p:nvSpPr>
        <p:spPr>
          <a:xfrm>
            <a:off x="6094341" y="295576"/>
            <a:ext cx="4795055" cy="5542858"/>
          </a:xfrm>
          <a:custGeom>
            <a:avLst/>
            <a:gdLst>
              <a:gd name="connsiteX0" fmla="*/ 2395866 w 4795055"/>
              <a:gd name="connsiteY0" fmla="*/ 0 h 5542858"/>
              <a:gd name="connsiteX1" fmla="*/ 4795055 w 4795055"/>
              <a:gd name="connsiteY1" fmla="*/ 1381563 h 5542858"/>
              <a:gd name="connsiteX2" fmla="*/ 4795055 w 4795055"/>
              <a:gd name="connsiteY2" fmla="*/ 4154653 h 5542858"/>
              <a:gd name="connsiteX3" fmla="*/ 2395866 w 4795055"/>
              <a:gd name="connsiteY3" fmla="*/ 5542858 h 5542858"/>
              <a:gd name="connsiteX4" fmla="*/ 0 w 4795055"/>
              <a:gd name="connsiteY4" fmla="*/ 4154653 h 5542858"/>
              <a:gd name="connsiteX5" fmla="*/ 0 w 4795055"/>
              <a:gd name="connsiteY5" fmla="*/ 1381563 h 554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5055" h="5542858">
                <a:moveTo>
                  <a:pt x="2395866" y="0"/>
                </a:moveTo>
                <a:lnTo>
                  <a:pt x="4795055" y="1381563"/>
                </a:lnTo>
                <a:lnTo>
                  <a:pt x="4795055" y="4154653"/>
                </a:lnTo>
                <a:lnTo>
                  <a:pt x="2395866" y="5542858"/>
                </a:lnTo>
                <a:lnTo>
                  <a:pt x="0" y="4154653"/>
                </a:lnTo>
                <a:lnTo>
                  <a:pt x="0" y="1381563"/>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Fade">
    <p:spTree>
      <p:nvGrpSpPr>
        <p:cNvPr id="1" name=""/>
        <p:cNvGrpSpPr/>
        <p:nvPr/>
      </p:nvGrpSpPr>
      <p:grpSpPr>
        <a:xfrm>
          <a:off x="0" y="0"/>
          <a:ext cx="0" cy="0"/>
          <a:chOff x="0" y="0"/>
          <a:chExt cx="0" cy="0"/>
        </a:xfrm>
      </p:grpSpPr>
      <p:sp>
        <p:nvSpPr>
          <p:cNvPr id="3" name="Picture Placeholder 2">
            <a:extLst>
              <a:ext uri="{FF2B5EF4-FFF2-40B4-BE49-F238E27FC236}"/>
            </a:extLst>
          </p:cNvPr>
          <p:cNvSpPr>
            <a:spLocks noGrp="1"/>
          </p:cNvSpPr>
          <p:nvPr>
            <p:ph type="pic" sz="quarter" idx="10"/>
          </p:nvPr>
        </p:nvSpPr>
        <p:spPr>
          <a:xfrm>
            <a:off x="1299284" y="1019566"/>
            <a:ext cx="4795055" cy="5542858"/>
          </a:xfrm>
          <a:custGeom>
            <a:avLst/>
            <a:gdLst>
              <a:gd name="connsiteX0" fmla="*/ 2395866 w 4795055"/>
              <a:gd name="connsiteY0" fmla="*/ 0 h 5542858"/>
              <a:gd name="connsiteX1" fmla="*/ 4795055 w 4795055"/>
              <a:gd name="connsiteY1" fmla="*/ 1381563 h 5542858"/>
              <a:gd name="connsiteX2" fmla="*/ 4795055 w 4795055"/>
              <a:gd name="connsiteY2" fmla="*/ 4154653 h 5542858"/>
              <a:gd name="connsiteX3" fmla="*/ 2395866 w 4795055"/>
              <a:gd name="connsiteY3" fmla="*/ 5542858 h 5542858"/>
              <a:gd name="connsiteX4" fmla="*/ 0 w 4795055"/>
              <a:gd name="connsiteY4" fmla="*/ 4154653 h 5542858"/>
              <a:gd name="connsiteX5" fmla="*/ 0 w 4795055"/>
              <a:gd name="connsiteY5" fmla="*/ 1381563 h 554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5055" h="5542858">
                <a:moveTo>
                  <a:pt x="2395866" y="0"/>
                </a:moveTo>
                <a:lnTo>
                  <a:pt x="4795055" y="1381563"/>
                </a:lnTo>
                <a:lnTo>
                  <a:pt x="4795055" y="4154653"/>
                </a:lnTo>
                <a:lnTo>
                  <a:pt x="2395866" y="5542858"/>
                </a:lnTo>
                <a:lnTo>
                  <a:pt x="0" y="4154653"/>
                </a:lnTo>
                <a:lnTo>
                  <a:pt x="0" y="1381563"/>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6_Basic Layou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dirty="0"/>
          </a:p>
        </p:txBody>
      </p:sp>
      <p:sp>
        <p:nvSpPr>
          <p:cNvPr id="8" name="Text Placeholder 7">
            <a:extLst>
              <a:ext uri="{FF2B5EF4-FFF2-40B4-BE49-F238E27FC236}"/>
            </a:extLst>
          </p:cNvPr>
          <p:cNvSpPr>
            <a:spLocks noGrp="1"/>
          </p:cNvSpPr>
          <p:nvPr>
            <p:ph type="body" sz="quarter" idx="10"/>
          </p:nvPr>
        </p:nvSpPr>
        <p:spPr>
          <a:xfrm>
            <a:off x="838200" y="866775"/>
            <a:ext cx="10515600" cy="190500"/>
          </a:xfrm>
        </p:spPr>
        <p:txBody>
          <a:bodyPr>
            <a:noAutofit/>
          </a:bodyPr>
          <a:lstStyle>
            <a:lvl1pPr marL="0" indent="0" algn="ctr">
              <a:buNone/>
              <a:defRPr lang="id-ID" sz="1100" kern="1200" dirty="0">
                <a:solidFill>
                  <a:schemeClr val="tx1"/>
                </a:solidFill>
                <a:latin typeface="Raleway Thin" panose="020B0203030101060003" pitchFamily="34" charset="0"/>
                <a:ea typeface="+mn-ea"/>
                <a:cs typeface="+mn-cs"/>
              </a:defRPr>
            </a:lvl1pPr>
          </a:lstStyle>
          <a:p>
            <a:pPr lvl="0"/>
            <a:endParaRPr lang="id-ID" dirty="0"/>
          </a:p>
        </p:txBody>
      </p:sp>
      <p:sp>
        <p:nvSpPr>
          <p:cNvPr id="13" name="Picture Placeholder 12">
            <a:extLst>
              <a:ext uri="{FF2B5EF4-FFF2-40B4-BE49-F238E27FC236}"/>
            </a:extLst>
          </p:cNvPr>
          <p:cNvSpPr>
            <a:spLocks noGrp="1"/>
          </p:cNvSpPr>
          <p:nvPr>
            <p:ph type="pic" sz="quarter" idx="12"/>
          </p:nvPr>
        </p:nvSpPr>
        <p:spPr>
          <a:xfrm>
            <a:off x="1317004" y="2035380"/>
            <a:ext cx="1396724" cy="1407466"/>
          </a:xfrm>
          <a:custGeom>
            <a:avLst/>
            <a:gdLst>
              <a:gd name="connsiteX0" fmla="*/ 698362 w 1396724"/>
              <a:gd name="connsiteY0" fmla="*/ 0 h 1407466"/>
              <a:gd name="connsiteX1" fmla="*/ 1396724 w 1396724"/>
              <a:gd name="connsiteY1" fmla="*/ 703733 h 1407466"/>
              <a:gd name="connsiteX2" fmla="*/ 698362 w 1396724"/>
              <a:gd name="connsiteY2" fmla="*/ 1407466 h 1407466"/>
              <a:gd name="connsiteX3" fmla="*/ 0 w 1396724"/>
              <a:gd name="connsiteY3" fmla="*/ 703733 h 1407466"/>
              <a:gd name="connsiteX4" fmla="*/ 698362 w 1396724"/>
              <a:gd name="connsiteY4" fmla="*/ 0 h 140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724" h="1407466">
                <a:moveTo>
                  <a:pt x="698362" y="0"/>
                </a:moveTo>
                <a:cubicBezTo>
                  <a:pt x="1084057" y="0"/>
                  <a:pt x="1396724" y="315072"/>
                  <a:pt x="1396724" y="703733"/>
                </a:cubicBezTo>
                <a:cubicBezTo>
                  <a:pt x="1396724" y="1092394"/>
                  <a:pt x="1084057" y="1407466"/>
                  <a:pt x="698362" y="1407466"/>
                </a:cubicBezTo>
                <a:cubicBezTo>
                  <a:pt x="312667" y="1407466"/>
                  <a:pt x="0" y="1092394"/>
                  <a:pt x="0" y="703733"/>
                </a:cubicBezTo>
                <a:cubicBezTo>
                  <a:pt x="0" y="315072"/>
                  <a:pt x="312667" y="0"/>
                  <a:pt x="698362"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4" name="Picture Placeholder 13">
            <a:extLst>
              <a:ext uri="{FF2B5EF4-FFF2-40B4-BE49-F238E27FC236}"/>
            </a:extLst>
          </p:cNvPr>
          <p:cNvSpPr>
            <a:spLocks noGrp="1"/>
          </p:cNvSpPr>
          <p:nvPr>
            <p:ph type="pic" sz="quarter" idx="13"/>
          </p:nvPr>
        </p:nvSpPr>
        <p:spPr>
          <a:xfrm>
            <a:off x="1317004" y="4318950"/>
            <a:ext cx="1396724" cy="1407466"/>
          </a:xfrm>
          <a:custGeom>
            <a:avLst/>
            <a:gdLst>
              <a:gd name="connsiteX0" fmla="*/ 698362 w 1396724"/>
              <a:gd name="connsiteY0" fmla="*/ 0 h 1407466"/>
              <a:gd name="connsiteX1" fmla="*/ 1396724 w 1396724"/>
              <a:gd name="connsiteY1" fmla="*/ 703733 h 1407466"/>
              <a:gd name="connsiteX2" fmla="*/ 698362 w 1396724"/>
              <a:gd name="connsiteY2" fmla="*/ 1407466 h 1407466"/>
              <a:gd name="connsiteX3" fmla="*/ 0 w 1396724"/>
              <a:gd name="connsiteY3" fmla="*/ 703733 h 1407466"/>
              <a:gd name="connsiteX4" fmla="*/ 698362 w 1396724"/>
              <a:gd name="connsiteY4" fmla="*/ 0 h 140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724" h="1407466">
                <a:moveTo>
                  <a:pt x="698362" y="0"/>
                </a:moveTo>
                <a:cubicBezTo>
                  <a:pt x="1084057" y="0"/>
                  <a:pt x="1396724" y="315072"/>
                  <a:pt x="1396724" y="703733"/>
                </a:cubicBezTo>
                <a:cubicBezTo>
                  <a:pt x="1396724" y="1092394"/>
                  <a:pt x="1084057" y="1407466"/>
                  <a:pt x="698362" y="1407466"/>
                </a:cubicBezTo>
                <a:cubicBezTo>
                  <a:pt x="312667" y="1407466"/>
                  <a:pt x="0" y="1092394"/>
                  <a:pt x="0" y="703733"/>
                </a:cubicBezTo>
                <a:cubicBezTo>
                  <a:pt x="0" y="315072"/>
                  <a:pt x="312667" y="0"/>
                  <a:pt x="698362"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6" name="Picture Placeholder 15">
            <a:extLst>
              <a:ext uri="{FF2B5EF4-FFF2-40B4-BE49-F238E27FC236}"/>
            </a:extLst>
          </p:cNvPr>
          <p:cNvSpPr>
            <a:spLocks noGrp="1"/>
          </p:cNvSpPr>
          <p:nvPr>
            <p:ph type="pic" sz="quarter" idx="14"/>
          </p:nvPr>
        </p:nvSpPr>
        <p:spPr>
          <a:xfrm>
            <a:off x="6666879" y="4318950"/>
            <a:ext cx="1396724" cy="1407466"/>
          </a:xfrm>
          <a:custGeom>
            <a:avLst/>
            <a:gdLst>
              <a:gd name="connsiteX0" fmla="*/ 698362 w 1396724"/>
              <a:gd name="connsiteY0" fmla="*/ 0 h 1407466"/>
              <a:gd name="connsiteX1" fmla="*/ 1396724 w 1396724"/>
              <a:gd name="connsiteY1" fmla="*/ 703733 h 1407466"/>
              <a:gd name="connsiteX2" fmla="*/ 698362 w 1396724"/>
              <a:gd name="connsiteY2" fmla="*/ 1407466 h 1407466"/>
              <a:gd name="connsiteX3" fmla="*/ 0 w 1396724"/>
              <a:gd name="connsiteY3" fmla="*/ 703733 h 1407466"/>
              <a:gd name="connsiteX4" fmla="*/ 698362 w 1396724"/>
              <a:gd name="connsiteY4" fmla="*/ 0 h 140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724" h="1407466">
                <a:moveTo>
                  <a:pt x="698362" y="0"/>
                </a:moveTo>
                <a:cubicBezTo>
                  <a:pt x="1084057" y="0"/>
                  <a:pt x="1396724" y="315072"/>
                  <a:pt x="1396724" y="703733"/>
                </a:cubicBezTo>
                <a:cubicBezTo>
                  <a:pt x="1396724" y="1092394"/>
                  <a:pt x="1084057" y="1407466"/>
                  <a:pt x="698362" y="1407466"/>
                </a:cubicBezTo>
                <a:cubicBezTo>
                  <a:pt x="312667" y="1407466"/>
                  <a:pt x="0" y="1092394"/>
                  <a:pt x="0" y="703733"/>
                </a:cubicBezTo>
                <a:cubicBezTo>
                  <a:pt x="0" y="315072"/>
                  <a:pt x="312667" y="0"/>
                  <a:pt x="698362"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5" name="Picture Placeholder 14">
            <a:extLst>
              <a:ext uri="{FF2B5EF4-FFF2-40B4-BE49-F238E27FC236}"/>
            </a:extLst>
          </p:cNvPr>
          <p:cNvSpPr>
            <a:spLocks noGrp="1"/>
          </p:cNvSpPr>
          <p:nvPr>
            <p:ph type="pic" sz="quarter" idx="15"/>
          </p:nvPr>
        </p:nvSpPr>
        <p:spPr>
          <a:xfrm>
            <a:off x="6666879" y="2035380"/>
            <a:ext cx="1396724" cy="1407466"/>
          </a:xfrm>
          <a:custGeom>
            <a:avLst/>
            <a:gdLst>
              <a:gd name="connsiteX0" fmla="*/ 698362 w 1396724"/>
              <a:gd name="connsiteY0" fmla="*/ 0 h 1407466"/>
              <a:gd name="connsiteX1" fmla="*/ 1396724 w 1396724"/>
              <a:gd name="connsiteY1" fmla="*/ 703733 h 1407466"/>
              <a:gd name="connsiteX2" fmla="*/ 698362 w 1396724"/>
              <a:gd name="connsiteY2" fmla="*/ 1407466 h 1407466"/>
              <a:gd name="connsiteX3" fmla="*/ 0 w 1396724"/>
              <a:gd name="connsiteY3" fmla="*/ 703733 h 1407466"/>
              <a:gd name="connsiteX4" fmla="*/ 698362 w 1396724"/>
              <a:gd name="connsiteY4" fmla="*/ 0 h 140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724" h="1407466">
                <a:moveTo>
                  <a:pt x="698362" y="0"/>
                </a:moveTo>
                <a:cubicBezTo>
                  <a:pt x="1084057" y="0"/>
                  <a:pt x="1396724" y="315072"/>
                  <a:pt x="1396724" y="703733"/>
                </a:cubicBezTo>
                <a:cubicBezTo>
                  <a:pt x="1396724" y="1092394"/>
                  <a:pt x="1084057" y="1407466"/>
                  <a:pt x="698362" y="1407466"/>
                </a:cubicBezTo>
                <a:cubicBezTo>
                  <a:pt x="312667" y="1407466"/>
                  <a:pt x="0" y="1092394"/>
                  <a:pt x="0" y="703733"/>
                </a:cubicBezTo>
                <a:cubicBezTo>
                  <a:pt x="0" y="315072"/>
                  <a:pt x="312667" y="0"/>
                  <a:pt x="698362"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2_Fade">
    <p:spTree>
      <p:nvGrpSpPr>
        <p:cNvPr id="1" name=""/>
        <p:cNvGrpSpPr/>
        <p:nvPr/>
      </p:nvGrpSpPr>
      <p:grpSpPr>
        <a:xfrm>
          <a:off x="0" y="0"/>
          <a:ext cx="0" cy="0"/>
          <a:chOff x="0" y="0"/>
          <a:chExt cx="0" cy="0"/>
        </a:xfrm>
      </p:grpSpPr>
      <p:sp>
        <p:nvSpPr>
          <p:cNvPr id="3" name="Picture Placeholder 2">
            <a:extLst>
              <a:ext uri="{FF2B5EF4-FFF2-40B4-BE49-F238E27FC236}"/>
            </a:extLst>
          </p:cNvPr>
          <p:cNvSpPr>
            <a:spLocks noGrp="1"/>
          </p:cNvSpPr>
          <p:nvPr>
            <p:ph type="pic" sz="quarter" idx="10"/>
          </p:nvPr>
        </p:nvSpPr>
        <p:spPr>
          <a:xfrm>
            <a:off x="6094341" y="1019566"/>
            <a:ext cx="4795055" cy="5542858"/>
          </a:xfrm>
          <a:custGeom>
            <a:avLst/>
            <a:gdLst>
              <a:gd name="connsiteX0" fmla="*/ 2395866 w 4795055"/>
              <a:gd name="connsiteY0" fmla="*/ 0 h 5542858"/>
              <a:gd name="connsiteX1" fmla="*/ 4795055 w 4795055"/>
              <a:gd name="connsiteY1" fmla="*/ 1381563 h 5542858"/>
              <a:gd name="connsiteX2" fmla="*/ 4795055 w 4795055"/>
              <a:gd name="connsiteY2" fmla="*/ 4154653 h 5542858"/>
              <a:gd name="connsiteX3" fmla="*/ 2395866 w 4795055"/>
              <a:gd name="connsiteY3" fmla="*/ 5542858 h 5542858"/>
              <a:gd name="connsiteX4" fmla="*/ 0 w 4795055"/>
              <a:gd name="connsiteY4" fmla="*/ 4154653 h 5542858"/>
              <a:gd name="connsiteX5" fmla="*/ 0 w 4795055"/>
              <a:gd name="connsiteY5" fmla="*/ 1381563 h 554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5055" h="5542858">
                <a:moveTo>
                  <a:pt x="2395866" y="0"/>
                </a:moveTo>
                <a:lnTo>
                  <a:pt x="4795055" y="1381563"/>
                </a:lnTo>
                <a:lnTo>
                  <a:pt x="4795055" y="4154653"/>
                </a:lnTo>
                <a:lnTo>
                  <a:pt x="2395866" y="5542858"/>
                </a:lnTo>
                <a:lnTo>
                  <a:pt x="0" y="4154653"/>
                </a:lnTo>
                <a:lnTo>
                  <a:pt x="0" y="1381563"/>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Fade">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0"/>
          </p:nvPr>
        </p:nvSpPr>
        <p:spPr>
          <a:xfrm>
            <a:off x="3193143" y="1293338"/>
            <a:ext cx="3869181" cy="4246414"/>
          </a:xfrm>
          <a:custGeom>
            <a:avLst/>
            <a:gdLst>
              <a:gd name="connsiteX0" fmla="*/ 558445 w 3869181"/>
              <a:gd name="connsiteY0" fmla="*/ 125 h 4246414"/>
              <a:gd name="connsiteX1" fmla="*/ 849180 w 3869181"/>
              <a:gd name="connsiteY1" fmla="*/ 74805 h 4246414"/>
              <a:gd name="connsiteX2" fmla="*/ 3588203 w 3869181"/>
              <a:gd name="connsiteY2" fmla="*/ 1640525 h 4246414"/>
              <a:gd name="connsiteX3" fmla="*/ 3588203 w 3869181"/>
              <a:gd name="connsiteY3" fmla="*/ 2604678 h 4246414"/>
              <a:gd name="connsiteX4" fmla="*/ 849180 w 3869181"/>
              <a:gd name="connsiteY4" fmla="*/ 4170397 h 4246414"/>
              <a:gd name="connsiteX5" fmla="*/ 0 w 3869181"/>
              <a:gd name="connsiteY5" fmla="*/ 3692440 h 4246414"/>
              <a:gd name="connsiteX6" fmla="*/ 0 w 3869181"/>
              <a:gd name="connsiteY6" fmla="*/ 561002 h 4246414"/>
              <a:gd name="connsiteX7" fmla="*/ 558445 w 3869181"/>
              <a:gd name="connsiteY7" fmla="*/ 125 h 424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9181" h="4246414">
                <a:moveTo>
                  <a:pt x="558445" y="125"/>
                </a:moveTo>
                <a:cubicBezTo>
                  <a:pt x="655617" y="-1936"/>
                  <a:pt x="755521" y="21241"/>
                  <a:pt x="849180" y="74805"/>
                </a:cubicBezTo>
                <a:cubicBezTo>
                  <a:pt x="849180" y="74805"/>
                  <a:pt x="849180" y="74805"/>
                  <a:pt x="3588203" y="1640525"/>
                </a:cubicBezTo>
                <a:cubicBezTo>
                  <a:pt x="3962841" y="1854781"/>
                  <a:pt x="3962841" y="2390421"/>
                  <a:pt x="3588203" y="2604678"/>
                </a:cubicBezTo>
                <a:cubicBezTo>
                  <a:pt x="3588203" y="2604678"/>
                  <a:pt x="3588203" y="2604678"/>
                  <a:pt x="849180" y="4170397"/>
                </a:cubicBezTo>
                <a:cubicBezTo>
                  <a:pt x="474542" y="4384653"/>
                  <a:pt x="0" y="4120953"/>
                  <a:pt x="0" y="3692440"/>
                </a:cubicBezTo>
                <a:cubicBezTo>
                  <a:pt x="0" y="3692440"/>
                  <a:pt x="0" y="3692440"/>
                  <a:pt x="0" y="561002"/>
                </a:cubicBezTo>
                <a:cubicBezTo>
                  <a:pt x="0" y="239618"/>
                  <a:pt x="266930" y="6305"/>
                  <a:pt x="558445" y="125"/>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Fade">
    <p:spTree>
      <p:nvGrpSpPr>
        <p:cNvPr id="1" name=""/>
        <p:cNvGrpSpPr/>
        <p:nvPr/>
      </p:nvGrpSpPr>
      <p:grpSpPr>
        <a:xfrm>
          <a:off x="0" y="0"/>
          <a:ext cx="0" cy="0"/>
          <a:chOff x="0" y="0"/>
          <a:chExt cx="0" cy="0"/>
        </a:xfrm>
      </p:grpSpPr>
      <p:sp>
        <p:nvSpPr>
          <p:cNvPr id="6" name="Picture Placeholder 5">
            <a:extLst>
              <a:ext uri="{FF2B5EF4-FFF2-40B4-BE49-F238E27FC236}"/>
            </a:extLst>
          </p:cNvPr>
          <p:cNvSpPr>
            <a:spLocks noGrp="1"/>
          </p:cNvSpPr>
          <p:nvPr>
            <p:ph type="pic" sz="quarter" idx="11"/>
          </p:nvPr>
        </p:nvSpPr>
        <p:spPr>
          <a:xfrm>
            <a:off x="469595" y="1306607"/>
            <a:ext cx="3867100" cy="4289996"/>
          </a:xfrm>
          <a:custGeom>
            <a:avLst/>
            <a:gdLst>
              <a:gd name="connsiteX0" fmla="*/ 3315679 w 3867100"/>
              <a:gd name="connsiteY0" fmla="*/ 127 h 4289996"/>
              <a:gd name="connsiteX1" fmla="*/ 3867100 w 3867100"/>
              <a:gd name="connsiteY1" fmla="*/ 566761 h 4289996"/>
              <a:gd name="connsiteX2" fmla="*/ 3867100 w 3867100"/>
              <a:gd name="connsiteY2" fmla="*/ 3730336 h 4289996"/>
              <a:gd name="connsiteX3" fmla="*/ 3026245 w 3867100"/>
              <a:gd name="connsiteY3" fmla="*/ 4213198 h 4289996"/>
              <a:gd name="connsiteX4" fmla="*/ 287223 w 3867100"/>
              <a:gd name="connsiteY4" fmla="*/ 2631410 h 4289996"/>
              <a:gd name="connsiteX5" fmla="*/ 287223 w 3867100"/>
              <a:gd name="connsiteY5" fmla="*/ 1657362 h 4289996"/>
              <a:gd name="connsiteX6" fmla="*/ 3026245 w 3867100"/>
              <a:gd name="connsiteY6" fmla="*/ 75574 h 4289996"/>
              <a:gd name="connsiteX7" fmla="*/ 3315679 w 3867100"/>
              <a:gd name="connsiteY7" fmla="*/ 127 h 428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7100" h="4289996">
                <a:moveTo>
                  <a:pt x="3315679" y="127"/>
                </a:moveTo>
                <a:cubicBezTo>
                  <a:pt x="3604853" y="6371"/>
                  <a:pt x="3867100" y="242078"/>
                  <a:pt x="3867100" y="566761"/>
                </a:cubicBezTo>
                <a:cubicBezTo>
                  <a:pt x="3867100" y="3730336"/>
                  <a:pt x="3867100" y="3730336"/>
                  <a:pt x="3867100" y="3730336"/>
                </a:cubicBezTo>
                <a:cubicBezTo>
                  <a:pt x="3867100" y="4163247"/>
                  <a:pt x="3400884" y="4429653"/>
                  <a:pt x="3026245" y="4213198"/>
                </a:cubicBezTo>
                <a:cubicBezTo>
                  <a:pt x="287223" y="2631410"/>
                  <a:pt x="287223" y="2631410"/>
                  <a:pt x="287223" y="2631410"/>
                </a:cubicBezTo>
                <a:cubicBezTo>
                  <a:pt x="-95741" y="2414955"/>
                  <a:pt x="-95741" y="1873817"/>
                  <a:pt x="287223" y="1657362"/>
                </a:cubicBezTo>
                <a:cubicBezTo>
                  <a:pt x="3026245" y="75574"/>
                  <a:pt x="3026245" y="75574"/>
                  <a:pt x="3026245" y="75574"/>
                </a:cubicBezTo>
                <a:cubicBezTo>
                  <a:pt x="3119905" y="21460"/>
                  <a:pt x="3219288" y="-1954"/>
                  <a:pt x="3315679" y="127"/>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Fade">
    <p:spTree>
      <p:nvGrpSpPr>
        <p:cNvPr id="1" name=""/>
        <p:cNvGrpSpPr/>
        <p:nvPr/>
      </p:nvGrpSpPr>
      <p:grpSpPr>
        <a:xfrm>
          <a:off x="0" y="0"/>
          <a:ext cx="0" cy="0"/>
          <a:chOff x="0" y="0"/>
          <a:chExt cx="0" cy="0"/>
        </a:xfrm>
      </p:grpSpPr>
      <p:sp>
        <p:nvSpPr>
          <p:cNvPr id="5" name="Picture Placeholder 4">
            <a:extLst>
              <a:ext uri="{FF2B5EF4-FFF2-40B4-BE49-F238E27FC236}"/>
            </a:extLst>
          </p:cNvPr>
          <p:cNvSpPr>
            <a:spLocks noGrp="1"/>
          </p:cNvSpPr>
          <p:nvPr>
            <p:ph type="pic" sz="quarter" idx="12"/>
          </p:nvPr>
        </p:nvSpPr>
        <p:spPr>
          <a:xfrm>
            <a:off x="5129576" y="1305773"/>
            <a:ext cx="3864886" cy="4287246"/>
          </a:xfrm>
          <a:custGeom>
            <a:avLst/>
            <a:gdLst>
              <a:gd name="connsiteX0" fmla="*/ 3307061 w 3864886"/>
              <a:gd name="connsiteY0" fmla="*/ 127 h 4287246"/>
              <a:gd name="connsiteX1" fmla="*/ 3864886 w 3864886"/>
              <a:gd name="connsiteY1" fmla="*/ 566397 h 4287246"/>
              <a:gd name="connsiteX2" fmla="*/ 3864886 w 3864886"/>
              <a:gd name="connsiteY2" fmla="*/ 3727946 h 4287246"/>
              <a:gd name="connsiteX3" fmla="*/ 3016649 w 3864886"/>
              <a:gd name="connsiteY3" fmla="*/ 4210498 h 4287246"/>
              <a:gd name="connsiteX4" fmla="*/ 280666 w 3864886"/>
              <a:gd name="connsiteY4" fmla="*/ 2629724 h 4287246"/>
              <a:gd name="connsiteX5" fmla="*/ 280666 w 3864886"/>
              <a:gd name="connsiteY5" fmla="*/ 1656300 h 4287246"/>
              <a:gd name="connsiteX6" fmla="*/ 3016649 w 3864886"/>
              <a:gd name="connsiteY6" fmla="*/ 75526 h 4287246"/>
              <a:gd name="connsiteX7" fmla="*/ 3307061 w 3864886"/>
              <a:gd name="connsiteY7" fmla="*/ 127 h 42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4886" h="4287246">
                <a:moveTo>
                  <a:pt x="3307061" y="127"/>
                </a:moveTo>
                <a:cubicBezTo>
                  <a:pt x="3598253" y="6367"/>
                  <a:pt x="3864886" y="241923"/>
                  <a:pt x="3864886" y="566397"/>
                </a:cubicBezTo>
                <a:cubicBezTo>
                  <a:pt x="3864886" y="3727946"/>
                  <a:pt x="3864886" y="3727946"/>
                  <a:pt x="3864886" y="3727946"/>
                </a:cubicBezTo>
                <a:cubicBezTo>
                  <a:pt x="3864886" y="4160579"/>
                  <a:pt x="3390871" y="4426814"/>
                  <a:pt x="3016649" y="4210498"/>
                </a:cubicBezTo>
                <a:cubicBezTo>
                  <a:pt x="280666" y="2629724"/>
                  <a:pt x="280666" y="2629724"/>
                  <a:pt x="280666" y="2629724"/>
                </a:cubicBezTo>
                <a:cubicBezTo>
                  <a:pt x="-93556" y="2413407"/>
                  <a:pt x="-93556" y="1872616"/>
                  <a:pt x="280666" y="1656300"/>
                </a:cubicBezTo>
                <a:cubicBezTo>
                  <a:pt x="3016649" y="75526"/>
                  <a:pt x="3016649" y="75526"/>
                  <a:pt x="3016649" y="75526"/>
                </a:cubicBezTo>
                <a:cubicBezTo>
                  <a:pt x="3110204" y="21446"/>
                  <a:pt x="3209997" y="-1953"/>
                  <a:pt x="3307061" y="127"/>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Fade">
    <p:spTree>
      <p:nvGrpSpPr>
        <p:cNvPr id="1" name=""/>
        <p:cNvGrpSpPr/>
        <p:nvPr/>
      </p:nvGrpSpPr>
      <p:grpSpPr>
        <a:xfrm>
          <a:off x="0" y="0"/>
          <a:ext cx="0" cy="0"/>
          <a:chOff x="0" y="0"/>
          <a:chExt cx="0" cy="0"/>
        </a:xfrm>
      </p:grpSpPr>
      <p:sp>
        <p:nvSpPr>
          <p:cNvPr id="6" name="Picture Placeholder 5">
            <a:extLst>
              <a:ext uri="{FF2B5EF4-FFF2-40B4-BE49-F238E27FC236}"/>
            </a:extLst>
          </p:cNvPr>
          <p:cNvSpPr>
            <a:spLocks noGrp="1"/>
          </p:cNvSpPr>
          <p:nvPr>
            <p:ph type="pic" sz="quarter" idx="13"/>
          </p:nvPr>
        </p:nvSpPr>
        <p:spPr>
          <a:xfrm>
            <a:off x="7855306" y="1306607"/>
            <a:ext cx="3869181" cy="4289996"/>
          </a:xfrm>
          <a:custGeom>
            <a:avLst/>
            <a:gdLst>
              <a:gd name="connsiteX0" fmla="*/ 558445 w 3869181"/>
              <a:gd name="connsiteY0" fmla="*/ 127 h 4289996"/>
              <a:gd name="connsiteX1" fmla="*/ 849180 w 3869181"/>
              <a:gd name="connsiteY1" fmla="*/ 75574 h 4289996"/>
              <a:gd name="connsiteX2" fmla="*/ 3588203 w 3869181"/>
              <a:gd name="connsiteY2" fmla="*/ 1657362 h 4289996"/>
              <a:gd name="connsiteX3" fmla="*/ 3588203 w 3869181"/>
              <a:gd name="connsiteY3" fmla="*/ 2631410 h 4289996"/>
              <a:gd name="connsiteX4" fmla="*/ 849180 w 3869181"/>
              <a:gd name="connsiteY4" fmla="*/ 4213198 h 4289996"/>
              <a:gd name="connsiteX5" fmla="*/ 0 w 3869181"/>
              <a:gd name="connsiteY5" fmla="*/ 3730336 h 4289996"/>
              <a:gd name="connsiteX6" fmla="*/ 0 w 3869181"/>
              <a:gd name="connsiteY6" fmla="*/ 566761 h 4289996"/>
              <a:gd name="connsiteX7" fmla="*/ 558445 w 3869181"/>
              <a:gd name="connsiteY7" fmla="*/ 127 h 428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9181" h="4289996">
                <a:moveTo>
                  <a:pt x="558445" y="127"/>
                </a:moveTo>
                <a:cubicBezTo>
                  <a:pt x="655617" y="-1954"/>
                  <a:pt x="755521" y="21460"/>
                  <a:pt x="849180" y="75574"/>
                </a:cubicBezTo>
                <a:cubicBezTo>
                  <a:pt x="849180" y="75574"/>
                  <a:pt x="849180" y="75574"/>
                  <a:pt x="3588203" y="1657362"/>
                </a:cubicBezTo>
                <a:cubicBezTo>
                  <a:pt x="3962841" y="1873817"/>
                  <a:pt x="3962841" y="2414955"/>
                  <a:pt x="3588203" y="2631410"/>
                </a:cubicBezTo>
                <a:cubicBezTo>
                  <a:pt x="3588203" y="2631410"/>
                  <a:pt x="3588203" y="2631410"/>
                  <a:pt x="849180" y="4213198"/>
                </a:cubicBezTo>
                <a:cubicBezTo>
                  <a:pt x="474542" y="4429653"/>
                  <a:pt x="0" y="4163247"/>
                  <a:pt x="0" y="3730336"/>
                </a:cubicBezTo>
                <a:cubicBezTo>
                  <a:pt x="0" y="3730336"/>
                  <a:pt x="0" y="3730336"/>
                  <a:pt x="0" y="566761"/>
                </a:cubicBezTo>
                <a:cubicBezTo>
                  <a:pt x="0" y="242078"/>
                  <a:pt x="266930" y="6371"/>
                  <a:pt x="558445" y="127"/>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3_Push from bottom">
    <p:spTree>
      <p:nvGrpSpPr>
        <p:cNvPr id="1" name=""/>
        <p:cNvGrpSpPr/>
        <p:nvPr/>
      </p:nvGrpSpPr>
      <p:grpSpPr>
        <a:xfrm>
          <a:off x="0" y="0"/>
          <a:ext cx="0" cy="0"/>
          <a:chOff x="0" y="0"/>
          <a:chExt cx="0" cy="0"/>
        </a:xfrm>
      </p:grpSpPr>
      <p:sp>
        <p:nvSpPr>
          <p:cNvPr id="6" name="Picture Placeholder 5">
            <a:extLst>
              <a:ext uri="{FF2B5EF4-FFF2-40B4-BE49-F238E27FC236}"/>
            </a:extLst>
          </p:cNvPr>
          <p:cNvSpPr>
            <a:spLocks noGrp="1"/>
          </p:cNvSpPr>
          <p:nvPr>
            <p:ph type="pic" sz="quarter" idx="13"/>
          </p:nvPr>
        </p:nvSpPr>
        <p:spPr>
          <a:xfrm>
            <a:off x="1081086" y="12954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4_Push from bottom">
    <p:spTree>
      <p:nvGrpSpPr>
        <p:cNvPr id="1" name=""/>
        <p:cNvGrpSpPr/>
        <p:nvPr/>
      </p:nvGrpSpPr>
      <p:grpSpPr>
        <a:xfrm>
          <a:off x="0" y="0"/>
          <a:ext cx="0" cy="0"/>
          <a:chOff x="0" y="0"/>
          <a:chExt cx="0" cy="0"/>
        </a:xfrm>
      </p:grpSpPr>
      <p:sp>
        <p:nvSpPr>
          <p:cNvPr id="6" name="Picture Placeholder 5">
            <a:extLst>
              <a:ext uri="{FF2B5EF4-FFF2-40B4-BE49-F238E27FC236}"/>
            </a:extLst>
          </p:cNvPr>
          <p:cNvSpPr>
            <a:spLocks noGrp="1"/>
          </p:cNvSpPr>
          <p:nvPr>
            <p:ph type="pic" sz="quarter" idx="13"/>
          </p:nvPr>
        </p:nvSpPr>
        <p:spPr>
          <a:xfrm>
            <a:off x="8977312" y="12954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5_Push from bottom">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3"/>
          </p:nvPr>
        </p:nvSpPr>
        <p:spPr>
          <a:xfrm>
            <a:off x="-1" y="0"/>
            <a:ext cx="5176157"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6_Push from bottom">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3"/>
          </p:nvPr>
        </p:nvSpPr>
        <p:spPr>
          <a:xfrm>
            <a:off x="7015843" y="0"/>
            <a:ext cx="5176157"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Push from left">
    <p:spTree>
      <p:nvGrpSpPr>
        <p:cNvPr id="1" name=""/>
        <p:cNvGrpSpPr/>
        <p:nvPr/>
      </p:nvGrpSpPr>
      <p:grpSpPr>
        <a:xfrm>
          <a:off x="0" y="0"/>
          <a:ext cx="0" cy="0"/>
          <a:chOff x="0" y="0"/>
          <a:chExt cx="0" cy="0"/>
        </a:xfrm>
      </p:grpSpPr>
      <p:sp>
        <p:nvSpPr>
          <p:cNvPr id="9" name="Picture Placeholder 8">
            <a:extLst>
              <a:ext uri="{FF2B5EF4-FFF2-40B4-BE49-F238E27FC236}"/>
            </a:extLst>
          </p:cNvPr>
          <p:cNvSpPr>
            <a:spLocks noGrp="1"/>
          </p:cNvSpPr>
          <p:nvPr>
            <p:ph type="pic" sz="quarter" idx="10"/>
          </p:nvPr>
        </p:nvSpPr>
        <p:spPr>
          <a:xfrm>
            <a:off x="-1" y="-1"/>
            <a:ext cx="6088749" cy="6858002"/>
          </a:xfrm>
          <a:custGeom>
            <a:avLst/>
            <a:gdLst>
              <a:gd name="connsiteX0" fmla="*/ 0 w 6088749"/>
              <a:gd name="connsiteY0" fmla="*/ 0 h 6858002"/>
              <a:gd name="connsiteX1" fmla="*/ 6088749 w 6088749"/>
              <a:gd name="connsiteY1" fmla="*/ 0 h 6858002"/>
              <a:gd name="connsiteX2" fmla="*/ 0 w 6088749"/>
              <a:gd name="connsiteY2" fmla="*/ 6858002 h 6858002"/>
            </a:gdLst>
            <a:ahLst/>
            <a:cxnLst>
              <a:cxn ang="0">
                <a:pos x="connsiteX0" y="connsiteY0"/>
              </a:cxn>
              <a:cxn ang="0">
                <a:pos x="connsiteX1" y="connsiteY1"/>
              </a:cxn>
              <a:cxn ang="0">
                <a:pos x="connsiteX2" y="connsiteY2"/>
              </a:cxn>
            </a:cxnLst>
            <a:rect l="l" t="t" r="r" b="b"/>
            <a:pathLst>
              <a:path w="6088749" h="6858002">
                <a:moveTo>
                  <a:pt x="0" y="0"/>
                </a:moveTo>
                <a:lnTo>
                  <a:pt x="6088749" y="0"/>
                </a:lnTo>
                <a:lnTo>
                  <a:pt x="0" y="6858002"/>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10" name="Picture Placeholder 9">
            <a:extLst>
              <a:ext uri="{FF2B5EF4-FFF2-40B4-BE49-F238E27FC236}"/>
            </a:extLst>
          </p:cNvPr>
          <p:cNvSpPr>
            <a:spLocks noGrp="1"/>
          </p:cNvSpPr>
          <p:nvPr>
            <p:ph type="pic" sz="quarter" idx="11"/>
          </p:nvPr>
        </p:nvSpPr>
        <p:spPr>
          <a:xfrm>
            <a:off x="2258314" y="2032878"/>
            <a:ext cx="2764558" cy="2766536"/>
          </a:xfrm>
          <a:custGeom>
            <a:avLst/>
            <a:gdLst>
              <a:gd name="connsiteX0" fmla="*/ 1382279 w 2764558"/>
              <a:gd name="connsiteY0" fmla="*/ 0 h 2766536"/>
              <a:gd name="connsiteX1" fmla="*/ 2764558 w 2764558"/>
              <a:gd name="connsiteY1" fmla="*/ 1383268 h 2766536"/>
              <a:gd name="connsiteX2" fmla="*/ 1382279 w 2764558"/>
              <a:gd name="connsiteY2" fmla="*/ 2766536 h 2766536"/>
              <a:gd name="connsiteX3" fmla="*/ 0 w 2764558"/>
              <a:gd name="connsiteY3" fmla="*/ 1383268 h 2766536"/>
              <a:gd name="connsiteX4" fmla="*/ 1382279 w 2764558"/>
              <a:gd name="connsiteY4" fmla="*/ 0 h 276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558" h="2766536">
                <a:moveTo>
                  <a:pt x="1382279" y="0"/>
                </a:moveTo>
                <a:cubicBezTo>
                  <a:pt x="2145691" y="0"/>
                  <a:pt x="2764558" y="619310"/>
                  <a:pt x="2764558" y="1383268"/>
                </a:cubicBezTo>
                <a:cubicBezTo>
                  <a:pt x="2764558" y="2147226"/>
                  <a:pt x="2145691" y="2766536"/>
                  <a:pt x="1382279" y="2766536"/>
                </a:cubicBezTo>
                <a:cubicBezTo>
                  <a:pt x="618867" y="2766536"/>
                  <a:pt x="0" y="2147226"/>
                  <a:pt x="0" y="1383268"/>
                </a:cubicBezTo>
                <a:cubicBezTo>
                  <a:pt x="0" y="619310"/>
                  <a:pt x="618867" y="0"/>
                  <a:pt x="1382279"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7_Basic Layou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dirty="0"/>
          </a:p>
        </p:txBody>
      </p:sp>
      <p:sp>
        <p:nvSpPr>
          <p:cNvPr id="8" name="Text Placeholder 7">
            <a:extLst>
              <a:ext uri="{FF2B5EF4-FFF2-40B4-BE49-F238E27FC236}"/>
            </a:extLst>
          </p:cNvPr>
          <p:cNvSpPr>
            <a:spLocks noGrp="1"/>
          </p:cNvSpPr>
          <p:nvPr>
            <p:ph type="body" sz="quarter" idx="10"/>
          </p:nvPr>
        </p:nvSpPr>
        <p:spPr>
          <a:xfrm>
            <a:off x="838200" y="866775"/>
            <a:ext cx="10515600" cy="190500"/>
          </a:xfrm>
        </p:spPr>
        <p:txBody>
          <a:bodyPr>
            <a:noAutofit/>
          </a:bodyPr>
          <a:lstStyle>
            <a:lvl1pPr marL="0" indent="0" algn="ctr">
              <a:buNone/>
              <a:defRPr lang="id-ID" sz="1100" kern="1200" dirty="0">
                <a:solidFill>
                  <a:schemeClr val="tx1"/>
                </a:solidFill>
                <a:latin typeface="Raleway Thin" panose="020B0203030101060003" pitchFamily="34" charset="0"/>
                <a:ea typeface="+mn-ea"/>
                <a:cs typeface="+mn-cs"/>
              </a:defRPr>
            </a:lvl1pPr>
          </a:lstStyle>
          <a:p>
            <a:pPr lvl="0"/>
            <a:endParaRPr lang="id-ID" dirty="0"/>
          </a:p>
        </p:txBody>
      </p:sp>
      <p:sp>
        <p:nvSpPr>
          <p:cNvPr id="18" name="Picture Placeholder 17">
            <a:extLst>
              <a:ext uri="{FF2B5EF4-FFF2-40B4-BE49-F238E27FC236}"/>
            </a:extLst>
          </p:cNvPr>
          <p:cNvSpPr>
            <a:spLocks noGrp="1"/>
          </p:cNvSpPr>
          <p:nvPr>
            <p:ph type="pic" sz="quarter" idx="12"/>
          </p:nvPr>
        </p:nvSpPr>
        <p:spPr>
          <a:xfrm>
            <a:off x="1091893" y="2134273"/>
            <a:ext cx="1209676" cy="1209676"/>
          </a:xfrm>
          <a:custGeom>
            <a:avLst/>
            <a:gdLst>
              <a:gd name="connsiteX0" fmla="*/ 604838 w 1209676"/>
              <a:gd name="connsiteY0" fmla="*/ 0 h 1209676"/>
              <a:gd name="connsiteX1" fmla="*/ 1209676 w 1209676"/>
              <a:gd name="connsiteY1" fmla="*/ 604838 h 1209676"/>
              <a:gd name="connsiteX2" fmla="*/ 604838 w 1209676"/>
              <a:gd name="connsiteY2" fmla="*/ 1209676 h 1209676"/>
              <a:gd name="connsiteX3" fmla="*/ 0 w 1209676"/>
              <a:gd name="connsiteY3" fmla="*/ 604838 h 1209676"/>
              <a:gd name="connsiteX4" fmla="*/ 604838 w 1209676"/>
              <a:gd name="connsiteY4" fmla="*/ 0 h 120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6" h="1209676">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9" name="Picture Placeholder 18">
            <a:extLst>
              <a:ext uri="{FF2B5EF4-FFF2-40B4-BE49-F238E27FC236}"/>
            </a:extLst>
          </p:cNvPr>
          <p:cNvSpPr>
            <a:spLocks noGrp="1"/>
          </p:cNvSpPr>
          <p:nvPr>
            <p:ph type="pic" sz="quarter" idx="13"/>
          </p:nvPr>
        </p:nvSpPr>
        <p:spPr>
          <a:xfrm>
            <a:off x="1091893" y="4417845"/>
            <a:ext cx="1209676" cy="1209676"/>
          </a:xfrm>
          <a:custGeom>
            <a:avLst/>
            <a:gdLst>
              <a:gd name="connsiteX0" fmla="*/ 604838 w 1209676"/>
              <a:gd name="connsiteY0" fmla="*/ 0 h 1209676"/>
              <a:gd name="connsiteX1" fmla="*/ 1209676 w 1209676"/>
              <a:gd name="connsiteY1" fmla="*/ 604838 h 1209676"/>
              <a:gd name="connsiteX2" fmla="*/ 604838 w 1209676"/>
              <a:gd name="connsiteY2" fmla="*/ 1209676 h 1209676"/>
              <a:gd name="connsiteX3" fmla="*/ 0 w 1209676"/>
              <a:gd name="connsiteY3" fmla="*/ 604838 h 1209676"/>
              <a:gd name="connsiteX4" fmla="*/ 604838 w 1209676"/>
              <a:gd name="connsiteY4" fmla="*/ 0 h 120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6" h="1209676">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0" name="Picture Placeholder 19">
            <a:extLst>
              <a:ext uri="{FF2B5EF4-FFF2-40B4-BE49-F238E27FC236}"/>
            </a:extLst>
          </p:cNvPr>
          <p:cNvSpPr>
            <a:spLocks noGrp="1"/>
          </p:cNvSpPr>
          <p:nvPr>
            <p:ph type="pic" sz="quarter" idx="14"/>
          </p:nvPr>
        </p:nvSpPr>
        <p:spPr>
          <a:xfrm>
            <a:off x="4652700" y="4417845"/>
            <a:ext cx="1209676" cy="1209676"/>
          </a:xfrm>
          <a:custGeom>
            <a:avLst/>
            <a:gdLst>
              <a:gd name="connsiteX0" fmla="*/ 604838 w 1209676"/>
              <a:gd name="connsiteY0" fmla="*/ 0 h 1209676"/>
              <a:gd name="connsiteX1" fmla="*/ 1209676 w 1209676"/>
              <a:gd name="connsiteY1" fmla="*/ 604838 h 1209676"/>
              <a:gd name="connsiteX2" fmla="*/ 604838 w 1209676"/>
              <a:gd name="connsiteY2" fmla="*/ 1209676 h 1209676"/>
              <a:gd name="connsiteX3" fmla="*/ 0 w 1209676"/>
              <a:gd name="connsiteY3" fmla="*/ 604838 h 1209676"/>
              <a:gd name="connsiteX4" fmla="*/ 604838 w 1209676"/>
              <a:gd name="connsiteY4" fmla="*/ 0 h 120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6" h="1209676">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1" name="Picture Placeholder 20">
            <a:extLst>
              <a:ext uri="{FF2B5EF4-FFF2-40B4-BE49-F238E27FC236}"/>
            </a:extLst>
          </p:cNvPr>
          <p:cNvSpPr>
            <a:spLocks noGrp="1"/>
          </p:cNvSpPr>
          <p:nvPr>
            <p:ph type="pic" sz="quarter" idx="15"/>
          </p:nvPr>
        </p:nvSpPr>
        <p:spPr>
          <a:xfrm>
            <a:off x="8204398" y="4417845"/>
            <a:ext cx="1209676" cy="1209676"/>
          </a:xfrm>
          <a:custGeom>
            <a:avLst/>
            <a:gdLst>
              <a:gd name="connsiteX0" fmla="*/ 604838 w 1209676"/>
              <a:gd name="connsiteY0" fmla="*/ 0 h 1209676"/>
              <a:gd name="connsiteX1" fmla="*/ 1209676 w 1209676"/>
              <a:gd name="connsiteY1" fmla="*/ 604838 h 1209676"/>
              <a:gd name="connsiteX2" fmla="*/ 604838 w 1209676"/>
              <a:gd name="connsiteY2" fmla="*/ 1209676 h 1209676"/>
              <a:gd name="connsiteX3" fmla="*/ 0 w 1209676"/>
              <a:gd name="connsiteY3" fmla="*/ 604838 h 1209676"/>
              <a:gd name="connsiteX4" fmla="*/ 604838 w 1209676"/>
              <a:gd name="connsiteY4" fmla="*/ 0 h 120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6" h="1209676">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17" name="Picture Placeholder 16">
            <a:extLst>
              <a:ext uri="{FF2B5EF4-FFF2-40B4-BE49-F238E27FC236}"/>
            </a:extLst>
          </p:cNvPr>
          <p:cNvSpPr>
            <a:spLocks noGrp="1"/>
          </p:cNvSpPr>
          <p:nvPr>
            <p:ph type="pic" sz="quarter" idx="16"/>
          </p:nvPr>
        </p:nvSpPr>
        <p:spPr>
          <a:xfrm>
            <a:off x="4651160" y="2134274"/>
            <a:ext cx="1209676" cy="1209676"/>
          </a:xfrm>
          <a:custGeom>
            <a:avLst/>
            <a:gdLst>
              <a:gd name="connsiteX0" fmla="*/ 604838 w 1209676"/>
              <a:gd name="connsiteY0" fmla="*/ 0 h 1209676"/>
              <a:gd name="connsiteX1" fmla="*/ 1209676 w 1209676"/>
              <a:gd name="connsiteY1" fmla="*/ 604838 h 1209676"/>
              <a:gd name="connsiteX2" fmla="*/ 604838 w 1209676"/>
              <a:gd name="connsiteY2" fmla="*/ 1209676 h 1209676"/>
              <a:gd name="connsiteX3" fmla="*/ 0 w 1209676"/>
              <a:gd name="connsiteY3" fmla="*/ 604838 h 1209676"/>
              <a:gd name="connsiteX4" fmla="*/ 604838 w 1209676"/>
              <a:gd name="connsiteY4" fmla="*/ 0 h 120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6" h="1209676">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22" name="Picture Placeholder 21">
            <a:extLst>
              <a:ext uri="{FF2B5EF4-FFF2-40B4-BE49-F238E27FC236}"/>
            </a:extLst>
          </p:cNvPr>
          <p:cNvSpPr>
            <a:spLocks noGrp="1"/>
          </p:cNvSpPr>
          <p:nvPr>
            <p:ph type="pic" sz="quarter" idx="17"/>
          </p:nvPr>
        </p:nvSpPr>
        <p:spPr>
          <a:xfrm>
            <a:off x="8204398" y="2134274"/>
            <a:ext cx="1209676" cy="1209676"/>
          </a:xfrm>
          <a:custGeom>
            <a:avLst/>
            <a:gdLst>
              <a:gd name="connsiteX0" fmla="*/ 604838 w 1209676"/>
              <a:gd name="connsiteY0" fmla="*/ 0 h 1209676"/>
              <a:gd name="connsiteX1" fmla="*/ 1209676 w 1209676"/>
              <a:gd name="connsiteY1" fmla="*/ 604838 h 1209676"/>
              <a:gd name="connsiteX2" fmla="*/ 604838 w 1209676"/>
              <a:gd name="connsiteY2" fmla="*/ 1209676 h 1209676"/>
              <a:gd name="connsiteX3" fmla="*/ 0 w 1209676"/>
              <a:gd name="connsiteY3" fmla="*/ 604838 h 1209676"/>
              <a:gd name="connsiteX4" fmla="*/ 604838 w 1209676"/>
              <a:gd name="connsiteY4" fmla="*/ 0 h 120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6" h="1209676">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_Push from left">
    <p:spTree>
      <p:nvGrpSpPr>
        <p:cNvPr id="1" name=""/>
        <p:cNvGrpSpPr/>
        <p:nvPr/>
      </p:nvGrpSpPr>
      <p:grpSpPr>
        <a:xfrm>
          <a:off x="0" y="0"/>
          <a:ext cx="0" cy="0"/>
          <a:chOff x="0" y="0"/>
          <a:chExt cx="0" cy="0"/>
        </a:xfrm>
      </p:grpSpPr>
      <p:sp>
        <p:nvSpPr>
          <p:cNvPr id="12" name="Picture Placeholder 11">
            <a:extLst>
              <a:ext uri="{FF2B5EF4-FFF2-40B4-BE49-F238E27FC236}"/>
            </a:extLst>
          </p:cNvPr>
          <p:cNvSpPr>
            <a:spLocks noGrp="1"/>
          </p:cNvSpPr>
          <p:nvPr>
            <p:ph type="pic" sz="quarter" idx="10"/>
          </p:nvPr>
        </p:nvSpPr>
        <p:spPr>
          <a:xfrm>
            <a:off x="-1" y="2"/>
            <a:ext cx="6088749" cy="6857998"/>
          </a:xfrm>
          <a:custGeom>
            <a:avLst/>
            <a:gdLst>
              <a:gd name="connsiteX0" fmla="*/ 0 w 6088749"/>
              <a:gd name="connsiteY0" fmla="*/ 0 h 6857998"/>
              <a:gd name="connsiteX1" fmla="*/ 6088749 w 6088749"/>
              <a:gd name="connsiteY1" fmla="*/ 6857998 h 6857998"/>
              <a:gd name="connsiteX2" fmla="*/ 0 w 6088749"/>
              <a:gd name="connsiteY2" fmla="*/ 6857998 h 6857998"/>
            </a:gdLst>
            <a:ahLst/>
            <a:cxnLst>
              <a:cxn ang="0">
                <a:pos x="connsiteX0" y="connsiteY0"/>
              </a:cxn>
              <a:cxn ang="0">
                <a:pos x="connsiteX1" y="connsiteY1"/>
              </a:cxn>
              <a:cxn ang="0">
                <a:pos x="connsiteX2" y="connsiteY2"/>
              </a:cxn>
            </a:cxnLst>
            <a:rect l="l" t="t" r="r" b="b"/>
            <a:pathLst>
              <a:path w="6088749" h="6857998">
                <a:moveTo>
                  <a:pt x="0" y="0"/>
                </a:moveTo>
                <a:lnTo>
                  <a:pt x="6088749" y="6857998"/>
                </a:lnTo>
                <a:lnTo>
                  <a:pt x="0" y="6857998"/>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11" name="Picture Placeholder 10">
            <a:extLst>
              <a:ext uri="{FF2B5EF4-FFF2-40B4-BE49-F238E27FC236}"/>
            </a:extLst>
          </p:cNvPr>
          <p:cNvSpPr>
            <a:spLocks noGrp="1"/>
          </p:cNvSpPr>
          <p:nvPr>
            <p:ph type="pic" sz="quarter" idx="11"/>
          </p:nvPr>
        </p:nvSpPr>
        <p:spPr>
          <a:xfrm>
            <a:off x="2258314" y="2032877"/>
            <a:ext cx="2764558" cy="2766534"/>
          </a:xfrm>
          <a:custGeom>
            <a:avLst/>
            <a:gdLst>
              <a:gd name="connsiteX0" fmla="*/ 1382279 w 2764558"/>
              <a:gd name="connsiteY0" fmla="*/ 0 h 2766534"/>
              <a:gd name="connsiteX1" fmla="*/ 2764558 w 2764558"/>
              <a:gd name="connsiteY1" fmla="*/ 1383267 h 2766534"/>
              <a:gd name="connsiteX2" fmla="*/ 1382279 w 2764558"/>
              <a:gd name="connsiteY2" fmla="*/ 2766534 h 2766534"/>
              <a:gd name="connsiteX3" fmla="*/ 0 w 2764558"/>
              <a:gd name="connsiteY3" fmla="*/ 1383267 h 2766534"/>
              <a:gd name="connsiteX4" fmla="*/ 1382279 w 2764558"/>
              <a:gd name="connsiteY4" fmla="*/ 0 h 276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558" h="2766534">
                <a:moveTo>
                  <a:pt x="1382279" y="0"/>
                </a:moveTo>
                <a:cubicBezTo>
                  <a:pt x="2145691" y="0"/>
                  <a:pt x="2764558" y="619310"/>
                  <a:pt x="2764558" y="1383267"/>
                </a:cubicBezTo>
                <a:cubicBezTo>
                  <a:pt x="2764558" y="2147224"/>
                  <a:pt x="2145691" y="2766534"/>
                  <a:pt x="1382279" y="2766534"/>
                </a:cubicBezTo>
                <a:cubicBezTo>
                  <a:pt x="618867" y="2766534"/>
                  <a:pt x="0" y="2147224"/>
                  <a:pt x="0" y="1383267"/>
                </a:cubicBezTo>
                <a:cubicBezTo>
                  <a:pt x="0" y="619310"/>
                  <a:pt x="618867" y="0"/>
                  <a:pt x="1382279"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Push from right">
    <p:spTree>
      <p:nvGrpSpPr>
        <p:cNvPr id="1" name=""/>
        <p:cNvGrpSpPr/>
        <p:nvPr/>
      </p:nvGrpSpPr>
      <p:grpSpPr>
        <a:xfrm>
          <a:off x="0" y="0"/>
          <a:ext cx="0" cy="0"/>
          <a:chOff x="0" y="0"/>
          <a:chExt cx="0" cy="0"/>
        </a:xfrm>
      </p:grpSpPr>
      <p:sp>
        <p:nvSpPr>
          <p:cNvPr id="13" name="Picture Placeholder 12">
            <a:extLst>
              <a:ext uri="{FF2B5EF4-FFF2-40B4-BE49-F238E27FC236}"/>
            </a:extLst>
          </p:cNvPr>
          <p:cNvSpPr>
            <a:spLocks noGrp="1"/>
          </p:cNvSpPr>
          <p:nvPr>
            <p:ph type="pic" sz="quarter" idx="12"/>
          </p:nvPr>
        </p:nvSpPr>
        <p:spPr>
          <a:xfrm>
            <a:off x="6103253" y="0"/>
            <a:ext cx="6088747" cy="6858002"/>
          </a:xfrm>
          <a:custGeom>
            <a:avLst/>
            <a:gdLst>
              <a:gd name="connsiteX0" fmla="*/ 0 w 6088747"/>
              <a:gd name="connsiteY0" fmla="*/ 0 h 6858002"/>
              <a:gd name="connsiteX1" fmla="*/ 6088747 w 6088747"/>
              <a:gd name="connsiteY1" fmla="*/ 0 h 6858002"/>
              <a:gd name="connsiteX2" fmla="*/ 6088747 w 6088747"/>
              <a:gd name="connsiteY2" fmla="*/ 6858002 h 6858002"/>
            </a:gdLst>
            <a:ahLst/>
            <a:cxnLst>
              <a:cxn ang="0">
                <a:pos x="connsiteX0" y="connsiteY0"/>
              </a:cxn>
              <a:cxn ang="0">
                <a:pos x="connsiteX1" y="connsiteY1"/>
              </a:cxn>
              <a:cxn ang="0">
                <a:pos x="connsiteX2" y="connsiteY2"/>
              </a:cxn>
            </a:cxnLst>
            <a:rect l="l" t="t" r="r" b="b"/>
            <a:pathLst>
              <a:path w="6088747" h="6858002">
                <a:moveTo>
                  <a:pt x="0" y="0"/>
                </a:moveTo>
                <a:lnTo>
                  <a:pt x="6088747" y="0"/>
                </a:lnTo>
                <a:lnTo>
                  <a:pt x="6088747" y="6858002"/>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14" name="Picture Placeholder 13">
            <a:extLst>
              <a:ext uri="{FF2B5EF4-FFF2-40B4-BE49-F238E27FC236}"/>
            </a:extLst>
          </p:cNvPr>
          <p:cNvSpPr>
            <a:spLocks noGrp="1"/>
          </p:cNvSpPr>
          <p:nvPr>
            <p:ph type="pic" sz="quarter" idx="13"/>
          </p:nvPr>
        </p:nvSpPr>
        <p:spPr>
          <a:xfrm>
            <a:off x="7169130" y="2032879"/>
            <a:ext cx="2764556" cy="2766536"/>
          </a:xfrm>
          <a:custGeom>
            <a:avLst/>
            <a:gdLst>
              <a:gd name="connsiteX0" fmla="*/ 1382278 w 2764556"/>
              <a:gd name="connsiteY0" fmla="*/ 0 h 2766536"/>
              <a:gd name="connsiteX1" fmla="*/ 2764556 w 2764556"/>
              <a:gd name="connsiteY1" fmla="*/ 1383268 h 2766536"/>
              <a:gd name="connsiteX2" fmla="*/ 1382278 w 2764556"/>
              <a:gd name="connsiteY2" fmla="*/ 2766536 h 2766536"/>
              <a:gd name="connsiteX3" fmla="*/ 0 w 2764556"/>
              <a:gd name="connsiteY3" fmla="*/ 1383268 h 2766536"/>
              <a:gd name="connsiteX4" fmla="*/ 1382278 w 2764556"/>
              <a:gd name="connsiteY4" fmla="*/ 0 h 276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556" h="2766536">
                <a:moveTo>
                  <a:pt x="1382278" y="0"/>
                </a:moveTo>
                <a:cubicBezTo>
                  <a:pt x="2145689" y="0"/>
                  <a:pt x="2764556" y="619310"/>
                  <a:pt x="2764556" y="1383268"/>
                </a:cubicBezTo>
                <a:cubicBezTo>
                  <a:pt x="2764556" y="2147226"/>
                  <a:pt x="2145689" y="2766536"/>
                  <a:pt x="1382278" y="2766536"/>
                </a:cubicBezTo>
                <a:cubicBezTo>
                  <a:pt x="618867" y="2766536"/>
                  <a:pt x="0" y="2147226"/>
                  <a:pt x="0" y="1383268"/>
                </a:cubicBezTo>
                <a:cubicBezTo>
                  <a:pt x="0" y="619310"/>
                  <a:pt x="618867" y="0"/>
                  <a:pt x="1382278"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9_Push from right">
    <p:spTree>
      <p:nvGrpSpPr>
        <p:cNvPr id="1" name=""/>
        <p:cNvGrpSpPr/>
        <p:nvPr/>
      </p:nvGrpSpPr>
      <p:grpSpPr>
        <a:xfrm>
          <a:off x="0" y="0"/>
          <a:ext cx="0" cy="0"/>
          <a:chOff x="0" y="0"/>
          <a:chExt cx="0" cy="0"/>
        </a:xfrm>
      </p:grpSpPr>
      <p:sp>
        <p:nvSpPr>
          <p:cNvPr id="8" name="Picture Placeholder 7">
            <a:extLst>
              <a:ext uri="{FF2B5EF4-FFF2-40B4-BE49-F238E27FC236}"/>
            </a:extLst>
          </p:cNvPr>
          <p:cNvSpPr>
            <a:spLocks noGrp="1"/>
          </p:cNvSpPr>
          <p:nvPr>
            <p:ph type="pic" sz="quarter" idx="14"/>
          </p:nvPr>
        </p:nvSpPr>
        <p:spPr>
          <a:xfrm>
            <a:off x="6103253" y="2"/>
            <a:ext cx="6088747" cy="6857998"/>
          </a:xfrm>
          <a:custGeom>
            <a:avLst/>
            <a:gdLst>
              <a:gd name="connsiteX0" fmla="*/ 6088747 w 6088747"/>
              <a:gd name="connsiteY0" fmla="*/ 0 h 6857998"/>
              <a:gd name="connsiteX1" fmla="*/ 6088747 w 6088747"/>
              <a:gd name="connsiteY1" fmla="*/ 6857998 h 6857998"/>
              <a:gd name="connsiteX2" fmla="*/ 0 w 6088747"/>
              <a:gd name="connsiteY2" fmla="*/ 6857998 h 6857998"/>
            </a:gdLst>
            <a:ahLst/>
            <a:cxnLst>
              <a:cxn ang="0">
                <a:pos x="connsiteX0" y="connsiteY0"/>
              </a:cxn>
              <a:cxn ang="0">
                <a:pos x="connsiteX1" y="connsiteY1"/>
              </a:cxn>
              <a:cxn ang="0">
                <a:pos x="connsiteX2" y="connsiteY2"/>
              </a:cxn>
            </a:cxnLst>
            <a:rect l="l" t="t" r="r" b="b"/>
            <a:pathLst>
              <a:path w="6088747" h="6857998">
                <a:moveTo>
                  <a:pt x="6088747" y="0"/>
                </a:moveTo>
                <a:lnTo>
                  <a:pt x="6088747" y="6857998"/>
                </a:lnTo>
                <a:lnTo>
                  <a:pt x="0" y="6857998"/>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9" name="Picture Placeholder 8">
            <a:extLst>
              <a:ext uri="{FF2B5EF4-FFF2-40B4-BE49-F238E27FC236}"/>
            </a:extLst>
          </p:cNvPr>
          <p:cNvSpPr>
            <a:spLocks noGrp="1"/>
          </p:cNvSpPr>
          <p:nvPr>
            <p:ph type="pic" sz="quarter" idx="15"/>
          </p:nvPr>
        </p:nvSpPr>
        <p:spPr>
          <a:xfrm>
            <a:off x="7169130" y="2058588"/>
            <a:ext cx="2764556" cy="2766534"/>
          </a:xfrm>
          <a:custGeom>
            <a:avLst/>
            <a:gdLst>
              <a:gd name="connsiteX0" fmla="*/ 1382278 w 2764556"/>
              <a:gd name="connsiteY0" fmla="*/ 0 h 2766534"/>
              <a:gd name="connsiteX1" fmla="*/ 2764556 w 2764556"/>
              <a:gd name="connsiteY1" fmla="*/ 1383267 h 2766534"/>
              <a:gd name="connsiteX2" fmla="*/ 1382278 w 2764556"/>
              <a:gd name="connsiteY2" fmla="*/ 2766534 h 2766534"/>
              <a:gd name="connsiteX3" fmla="*/ 0 w 2764556"/>
              <a:gd name="connsiteY3" fmla="*/ 1383267 h 2766534"/>
              <a:gd name="connsiteX4" fmla="*/ 1382278 w 2764556"/>
              <a:gd name="connsiteY4" fmla="*/ 0 h 276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556" h="2766534">
                <a:moveTo>
                  <a:pt x="1382278" y="0"/>
                </a:moveTo>
                <a:cubicBezTo>
                  <a:pt x="2145689" y="0"/>
                  <a:pt x="2764556" y="619310"/>
                  <a:pt x="2764556" y="1383267"/>
                </a:cubicBezTo>
                <a:cubicBezTo>
                  <a:pt x="2764556" y="2147224"/>
                  <a:pt x="2145689" y="2766534"/>
                  <a:pt x="1382278" y="2766534"/>
                </a:cubicBezTo>
                <a:cubicBezTo>
                  <a:pt x="618867" y="2766534"/>
                  <a:pt x="0" y="2147224"/>
                  <a:pt x="0" y="1383267"/>
                </a:cubicBezTo>
                <a:cubicBezTo>
                  <a:pt x="0" y="619310"/>
                  <a:pt x="618867" y="0"/>
                  <a:pt x="1382278"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Push from right">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0"/>
          </p:nvPr>
        </p:nvSpPr>
        <p:spPr>
          <a:xfrm>
            <a:off x="0" y="-1"/>
            <a:ext cx="14107886" cy="685800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_Push from top">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0"/>
          </p:nvPr>
        </p:nvSpPr>
        <p:spPr>
          <a:xfrm>
            <a:off x="0" y="-1"/>
            <a:ext cx="14107886" cy="685800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9_Push from bottom">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0"/>
          </p:nvPr>
        </p:nvSpPr>
        <p:spPr>
          <a:xfrm>
            <a:off x="0" y="-1"/>
            <a:ext cx="14107886" cy="685800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_Push from left">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0"/>
          </p:nvPr>
        </p:nvSpPr>
        <p:spPr>
          <a:xfrm>
            <a:off x="-1915886" y="-1"/>
            <a:ext cx="14107886" cy="685800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7_Push from bottom">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3"/>
          </p:nvPr>
        </p:nvSpPr>
        <p:spPr>
          <a:xfrm>
            <a:off x="0" y="0"/>
            <a:ext cx="6556375" cy="6556375"/>
          </a:xfrm>
          <a:custGeom>
            <a:avLst/>
            <a:gdLst>
              <a:gd name="connsiteX0" fmla="*/ 0 w 6556375"/>
              <a:gd name="connsiteY0" fmla="*/ 0 h 6556375"/>
              <a:gd name="connsiteX1" fmla="*/ 6556375 w 6556375"/>
              <a:gd name="connsiteY1" fmla="*/ 0 h 6556375"/>
              <a:gd name="connsiteX2" fmla="*/ 6554570 w 6556375"/>
              <a:gd name="connsiteY2" fmla="*/ 180567 h 6556375"/>
              <a:gd name="connsiteX3" fmla="*/ 0 w 6556375"/>
              <a:gd name="connsiteY3" fmla="*/ 6556375 h 6556375"/>
              <a:gd name="connsiteX4" fmla="*/ 0 w 6556375"/>
              <a:gd name="connsiteY4" fmla="*/ 0 h 655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375" h="6556375">
                <a:moveTo>
                  <a:pt x="0" y="0"/>
                </a:moveTo>
                <a:lnTo>
                  <a:pt x="6556375" y="0"/>
                </a:lnTo>
                <a:cubicBezTo>
                  <a:pt x="6556375" y="61393"/>
                  <a:pt x="6556375" y="120980"/>
                  <a:pt x="6554570" y="180567"/>
                </a:cubicBezTo>
                <a:cubicBezTo>
                  <a:pt x="6458869" y="3717867"/>
                  <a:pt x="3560774" y="6556375"/>
                  <a:pt x="0" y="6556375"/>
                </a:cubicBezTo>
                <a:cubicBezTo>
                  <a:pt x="0" y="0"/>
                  <a:pt x="0" y="0"/>
                  <a:pt x="0"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6_Push from left">
    <p:spTree>
      <p:nvGrpSpPr>
        <p:cNvPr id="1" name=""/>
        <p:cNvGrpSpPr/>
        <p:nvPr/>
      </p:nvGrpSpPr>
      <p:grpSpPr>
        <a:xfrm>
          <a:off x="0" y="0"/>
          <a:ext cx="0" cy="0"/>
          <a:chOff x="0" y="0"/>
          <a:chExt cx="0" cy="0"/>
        </a:xfrm>
      </p:grpSpPr>
      <p:sp>
        <p:nvSpPr>
          <p:cNvPr id="5" name="Picture Placeholder 4">
            <a:extLst>
              <a:ext uri="{FF2B5EF4-FFF2-40B4-BE49-F238E27FC236}"/>
            </a:extLst>
          </p:cNvPr>
          <p:cNvSpPr>
            <a:spLocks noGrp="1"/>
          </p:cNvSpPr>
          <p:nvPr>
            <p:ph type="pic" sz="quarter" idx="13"/>
          </p:nvPr>
        </p:nvSpPr>
        <p:spPr>
          <a:xfrm>
            <a:off x="0" y="-1"/>
            <a:ext cx="7076167" cy="6858000"/>
          </a:xfrm>
          <a:custGeom>
            <a:avLst/>
            <a:gdLst>
              <a:gd name="connsiteX0" fmla="*/ 3260454 w 7076167"/>
              <a:gd name="connsiteY0" fmla="*/ 0 h 6858000"/>
              <a:gd name="connsiteX1" fmla="*/ 7076167 w 7076167"/>
              <a:gd name="connsiteY1" fmla="*/ 0 h 6858000"/>
              <a:gd name="connsiteX2" fmla="*/ 3812327 w 7076167"/>
              <a:gd name="connsiteY2" fmla="*/ 6858000 h 6858000"/>
              <a:gd name="connsiteX3" fmla="*/ 0 w 70761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76167" h="6858000">
                <a:moveTo>
                  <a:pt x="3260454" y="0"/>
                </a:moveTo>
                <a:lnTo>
                  <a:pt x="7076167" y="0"/>
                </a:lnTo>
                <a:lnTo>
                  <a:pt x="3812327"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1_Push from right">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3"/>
          </p:nvPr>
        </p:nvSpPr>
        <p:spPr>
          <a:xfrm>
            <a:off x="5115831" y="0"/>
            <a:ext cx="7076167" cy="6858000"/>
          </a:xfrm>
          <a:custGeom>
            <a:avLst/>
            <a:gdLst>
              <a:gd name="connsiteX0" fmla="*/ 0 w 7076167"/>
              <a:gd name="connsiteY0" fmla="*/ 0 h 6858000"/>
              <a:gd name="connsiteX1" fmla="*/ 3815713 w 7076167"/>
              <a:gd name="connsiteY1" fmla="*/ 0 h 6858000"/>
              <a:gd name="connsiteX2" fmla="*/ 7076167 w 7076167"/>
              <a:gd name="connsiteY2" fmla="*/ 6858000 h 6858000"/>
              <a:gd name="connsiteX3" fmla="*/ 3263840 w 70761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76167" h="6858000">
                <a:moveTo>
                  <a:pt x="0" y="0"/>
                </a:moveTo>
                <a:lnTo>
                  <a:pt x="3815713" y="0"/>
                </a:lnTo>
                <a:lnTo>
                  <a:pt x="7076167" y="6858000"/>
                </a:lnTo>
                <a:lnTo>
                  <a:pt x="326384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Push from bottom">
    <p:spTree>
      <p:nvGrpSpPr>
        <p:cNvPr id="1" name=""/>
        <p:cNvGrpSpPr/>
        <p:nvPr/>
      </p:nvGrpSpPr>
      <p:grpSpPr>
        <a:xfrm>
          <a:off x="0" y="0"/>
          <a:ext cx="0" cy="0"/>
          <a:chOff x="0" y="0"/>
          <a:chExt cx="0" cy="0"/>
        </a:xfrm>
      </p:grpSpPr>
      <p:sp>
        <p:nvSpPr>
          <p:cNvPr id="6" name="Picture Placeholder 5">
            <a:extLst>
              <a:ext uri="{FF2B5EF4-FFF2-40B4-BE49-F238E27FC236}"/>
            </a:extLst>
          </p:cNvPr>
          <p:cNvSpPr>
            <a:spLocks noGrp="1"/>
          </p:cNvSpPr>
          <p:nvPr>
            <p:ph type="pic" sz="quarter" idx="16"/>
          </p:nvPr>
        </p:nvSpPr>
        <p:spPr>
          <a:xfrm>
            <a:off x="6426200" y="788275"/>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
        <p:nvSpPr>
          <p:cNvPr id="7" name="Picture Placeholder 6">
            <a:extLst>
              <a:ext uri="{FF2B5EF4-FFF2-40B4-BE49-F238E27FC236}"/>
            </a:extLst>
          </p:cNvPr>
          <p:cNvSpPr>
            <a:spLocks noGrp="1"/>
          </p:cNvSpPr>
          <p:nvPr>
            <p:ph type="pic" sz="quarter" idx="17"/>
          </p:nvPr>
        </p:nvSpPr>
        <p:spPr>
          <a:xfrm>
            <a:off x="6426200" y="3340100"/>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dirty="0"/>
          </a:p>
        </p:txBody>
      </p:sp>
    </p:spTree>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7_Push from left">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3"/>
          </p:nvPr>
        </p:nvSpPr>
        <p:spPr>
          <a:xfrm>
            <a:off x="0" y="1"/>
            <a:ext cx="7076167" cy="6858000"/>
          </a:xfrm>
          <a:custGeom>
            <a:avLst/>
            <a:gdLst>
              <a:gd name="connsiteX0" fmla="*/ 0 w 7076167"/>
              <a:gd name="connsiteY0" fmla="*/ 0 h 6858000"/>
              <a:gd name="connsiteX1" fmla="*/ 3812327 w 7076167"/>
              <a:gd name="connsiteY1" fmla="*/ 0 h 6858000"/>
              <a:gd name="connsiteX2" fmla="*/ 7076167 w 7076167"/>
              <a:gd name="connsiteY2" fmla="*/ 6858000 h 6858000"/>
              <a:gd name="connsiteX3" fmla="*/ 3260454 w 70761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76167" h="6858000">
                <a:moveTo>
                  <a:pt x="0" y="0"/>
                </a:moveTo>
                <a:lnTo>
                  <a:pt x="3812327" y="0"/>
                </a:lnTo>
                <a:lnTo>
                  <a:pt x="7076167" y="6858000"/>
                </a:lnTo>
                <a:lnTo>
                  <a:pt x="3260454"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8_Push from right">
    <p:spTree>
      <p:nvGrpSpPr>
        <p:cNvPr id="1" name=""/>
        <p:cNvGrpSpPr/>
        <p:nvPr/>
      </p:nvGrpSpPr>
      <p:grpSpPr>
        <a:xfrm>
          <a:off x="0" y="0"/>
          <a:ext cx="0" cy="0"/>
          <a:chOff x="0" y="0"/>
          <a:chExt cx="0" cy="0"/>
        </a:xfrm>
      </p:grpSpPr>
      <p:sp>
        <p:nvSpPr>
          <p:cNvPr id="5" name="Picture Placeholder 4">
            <a:extLst>
              <a:ext uri="{FF2B5EF4-FFF2-40B4-BE49-F238E27FC236}"/>
            </a:extLst>
          </p:cNvPr>
          <p:cNvSpPr>
            <a:spLocks noGrp="1"/>
          </p:cNvSpPr>
          <p:nvPr>
            <p:ph type="pic" sz="quarter" idx="13"/>
          </p:nvPr>
        </p:nvSpPr>
        <p:spPr>
          <a:xfrm>
            <a:off x="5115833" y="0"/>
            <a:ext cx="7076167" cy="6858000"/>
          </a:xfrm>
          <a:custGeom>
            <a:avLst/>
            <a:gdLst>
              <a:gd name="connsiteX0" fmla="*/ 3263840 w 7076167"/>
              <a:gd name="connsiteY0" fmla="*/ 0 h 6858000"/>
              <a:gd name="connsiteX1" fmla="*/ 7076167 w 7076167"/>
              <a:gd name="connsiteY1" fmla="*/ 0 h 6858000"/>
              <a:gd name="connsiteX2" fmla="*/ 3815713 w 7076167"/>
              <a:gd name="connsiteY2" fmla="*/ 6858000 h 6858000"/>
              <a:gd name="connsiteX3" fmla="*/ 0 w 70761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76167" h="6858000">
                <a:moveTo>
                  <a:pt x="3263840" y="0"/>
                </a:moveTo>
                <a:lnTo>
                  <a:pt x="7076167" y="0"/>
                </a:lnTo>
                <a:lnTo>
                  <a:pt x="3815713"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8_Push from bottom">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3"/>
          </p:nvPr>
        </p:nvSpPr>
        <p:spPr>
          <a:xfrm>
            <a:off x="5635625" y="0"/>
            <a:ext cx="6556375" cy="6556375"/>
          </a:xfrm>
          <a:custGeom>
            <a:avLst/>
            <a:gdLst>
              <a:gd name="connsiteX0" fmla="*/ 0 w 6556375"/>
              <a:gd name="connsiteY0" fmla="*/ 0 h 6556375"/>
              <a:gd name="connsiteX1" fmla="*/ 6556375 w 6556375"/>
              <a:gd name="connsiteY1" fmla="*/ 0 h 6556375"/>
              <a:gd name="connsiteX2" fmla="*/ 6556375 w 6556375"/>
              <a:gd name="connsiteY2" fmla="*/ 6556375 h 6556375"/>
              <a:gd name="connsiteX3" fmla="*/ 1805 w 6556375"/>
              <a:gd name="connsiteY3" fmla="*/ 180567 h 6556375"/>
              <a:gd name="connsiteX4" fmla="*/ 0 w 6556375"/>
              <a:gd name="connsiteY4" fmla="*/ 0 h 655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375" h="6556375">
                <a:moveTo>
                  <a:pt x="0" y="0"/>
                </a:moveTo>
                <a:lnTo>
                  <a:pt x="6556375" y="0"/>
                </a:lnTo>
                <a:cubicBezTo>
                  <a:pt x="6556375" y="0"/>
                  <a:pt x="6556375" y="0"/>
                  <a:pt x="6556375" y="6556375"/>
                </a:cubicBezTo>
                <a:cubicBezTo>
                  <a:pt x="2995601" y="6556375"/>
                  <a:pt x="97506" y="3717867"/>
                  <a:pt x="1805" y="180567"/>
                </a:cubicBezTo>
                <a:cubicBezTo>
                  <a:pt x="0" y="120980"/>
                  <a:pt x="0" y="61393"/>
                  <a:pt x="0"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0_Push from bottom">
    <p:spTree>
      <p:nvGrpSpPr>
        <p:cNvPr id="1" name=""/>
        <p:cNvGrpSpPr/>
        <p:nvPr/>
      </p:nvGrpSpPr>
      <p:grpSpPr>
        <a:xfrm>
          <a:off x="0" y="0"/>
          <a:ext cx="0" cy="0"/>
          <a:chOff x="0" y="0"/>
          <a:chExt cx="0" cy="0"/>
        </a:xfrm>
      </p:grpSpPr>
      <p:sp>
        <p:nvSpPr>
          <p:cNvPr id="9" name="Picture Placeholder 8">
            <a:extLst>
              <a:ext uri="{FF2B5EF4-FFF2-40B4-BE49-F238E27FC236}"/>
            </a:extLst>
          </p:cNvPr>
          <p:cNvSpPr>
            <a:spLocks noGrp="1"/>
          </p:cNvSpPr>
          <p:nvPr>
            <p:ph type="pic" sz="quarter" idx="13"/>
          </p:nvPr>
        </p:nvSpPr>
        <p:spPr>
          <a:xfrm>
            <a:off x="8001000" y="1231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8" name="Picture Placeholder 7">
            <a:extLst>
              <a:ext uri="{FF2B5EF4-FFF2-40B4-BE49-F238E27FC236}"/>
            </a:extLst>
          </p:cNvPr>
          <p:cNvSpPr>
            <a:spLocks noGrp="1"/>
          </p:cNvSpPr>
          <p:nvPr>
            <p:ph type="pic" sz="quarter" idx="14"/>
          </p:nvPr>
        </p:nvSpPr>
        <p:spPr>
          <a:xfrm>
            <a:off x="1892300" y="1231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Push from left 1">
    <p:spTree>
      <p:nvGrpSpPr>
        <p:cNvPr id="1" name=""/>
        <p:cNvGrpSpPr/>
        <p:nvPr/>
      </p:nvGrpSpPr>
      <p:grpSpPr>
        <a:xfrm>
          <a:off x="0" y="0"/>
          <a:ext cx="0" cy="0"/>
          <a:chOff x="0" y="0"/>
          <a:chExt cx="0" cy="0"/>
        </a:xfrm>
      </p:grpSpPr>
      <p:sp>
        <p:nvSpPr>
          <p:cNvPr id="4" name="Picture Placeholder 3">
            <a:extLst>
              <a:ext uri="{FF2B5EF4-FFF2-40B4-BE49-F238E27FC236}"/>
            </a:extLst>
          </p:cNvPr>
          <p:cNvSpPr>
            <a:spLocks noGrp="1"/>
          </p:cNvSpPr>
          <p:nvPr>
            <p:ph type="pic" sz="quarter" idx="11"/>
          </p:nvPr>
        </p:nvSpPr>
        <p:spPr>
          <a:xfrm>
            <a:off x="0" y="0"/>
            <a:ext cx="75438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3_Push from right">
    <p:spTree>
      <p:nvGrpSpPr>
        <p:cNvPr id="1" name=""/>
        <p:cNvGrpSpPr/>
        <p:nvPr/>
      </p:nvGrpSpPr>
      <p:grpSpPr>
        <a:xfrm>
          <a:off x="0" y="0"/>
          <a:ext cx="0" cy="0"/>
          <a:chOff x="0" y="0"/>
          <a:chExt cx="0" cy="0"/>
        </a:xfrm>
      </p:grpSpPr>
      <p:sp>
        <p:nvSpPr>
          <p:cNvPr id="3" name="Picture Placeholder 3">
            <a:extLst>
              <a:ext uri="{FF2B5EF4-FFF2-40B4-BE49-F238E27FC236}"/>
            </a:extLst>
          </p:cNvPr>
          <p:cNvSpPr>
            <a:spLocks noGrp="1"/>
          </p:cNvSpPr>
          <p:nvPr>
            <p:ph type="pic" sz="quarter" idx="11"/>
          </p:nvPr>
        </p:nvSpPr>
        <p:spPr>
          <a:xfrm>
            <a:off x="4648200" y="0"/>
            <a:ext cx="75438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Push from bottom_1">
    <p:spTree>
      <p:nvGrpSpPr>
        <p:cNvPr id="1" name=""/>
        <p:cNvGrpSpPr/>
        <p:nvPr/>
      </p:nvGrpSpPr>
      <p:grpSpPr>
        <a:xfrm>
          <a:off x="0" y="0"/>
          <a:ext cx="0" cy="0"/>
          <a:chOff x="0" y="0"/>
          <a:chExt cx="0" cy="0"/>
        </a:xfrm>
      </p:grpSpPr>
      <p:sp>
        <p:nvSpPr>
          <p:cNvPr id="9" name="Picture Placeholder 8">
            <a:extLst>
              <a:ext uri="{FF2B5EF4-FFF2-40B4-BE49-F238E27FC236}"/>
            </a:extLst>
          </p:cNvPr>
          <p:cNvSpPr>
            <a:spLocks noGrp="1"/>
          </p:cNvSpPr>
          <p:nvPr>
            <p:ph type="pic" sz="quarter" idx="13"/>
          </p:nvPr>
        </p:nvSpPr>
        <p:spPr>
          <a:xfrm>
            <a:off x="4943475" y="46101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2" name="Title 1">
            <a:extLst>
              <a:ext uri="{FF2B5EF4-FFF2-40B4-BE49-F238E27FC236}"/>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dirty="0"/>
          </a:p>
        </p:txBody>
      </p:sp>
      <p:sp>
        <p:nvSpPr>
          <p:cNvPr id="8" name="Text Placeholder 7">
            <a:extLst>
              <a:ext uri="{FF2B5EF4-FFF2-40B4-BE49-F238E27FC236}"/>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tx1"/>
                </a:solidFill>
                <a:latin typeface="Raleway Thin" panose="020B0203030101060003" pitchFamily="34" charset="0"/>
              </a:defRPr>
            </a:lvl1pPr>
          </a:lstStyle>
          <a:p>
            <a:pPr lvl="0"/>
            <a:endParaRPr lang="id-ID" dirty="0"/>
          </a:p>
        </p:txBody>
      </p:sp>
      <p:sp>
        <p:nvSpPr>
          <p:cNvPr id="7" name="Picture Placeholder 6">
            <a:extLst>
              <a:ext uri="{FF2B5EF4-FFF2-40B4-BE49-F238E27FC236}"/>
            </a:extLst>
          </p:cNvPr>
          <p:cNvSpPr>
            <a:spLocks noGrp="1"/>
          </p:cNvSpPr>
          <p:nvPr>
            <p:ph type="pic" sz="quarter" idx="12"/>
          </p:nvPr>
        </p:nvSpPr>
        <p:spPr>
          <a:xfrm>
            <a:off x="4943475" y="26670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Push from bottom_1">
    <p:spTree>
      <p:nvGrpSpPr>
        <p:cNvPr id="1" name=""/>
        <p:cNvGrpSpPr/>
        <p:nvPr/>
      </p:nvGrpSpPr>
      <p:grpSpPr>
        <a:xfrm>
          <a:off x="0" y="0"/>
          <a:ext cx="0" cy="0"/>
          <a:chOff x="0" y="0"/>
          <a:chExt cx="0" cy="0"/>
        </a:xfrm>
      </p:grpSpPr>
      <p:sp>
        <p:nvSpPr>
          <p:cNvPr id="7" name="Picture Placeholder 6">
            <a:extLst>
              <a:ext uri="{FF2B5EF4-FFF2-40B4-BE49-F238E27FC236}"/>
            </a:extLst>
          </p:cNvPr>
          <p:cNvSpPr>
            <a:spLocks noGrp="1"/>
          </p:cNvSpPr>
          <p:nvPr>
            <p:ph type="pic" sz="quarter" idx="13"/>
          </p:nvPr>
        </p:nvSpPr>
        <p:spPr>
          <a:xfrm>
            <a:off x="4943475" y="26670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9" name="Picture Placeholder 8">
            <a:extLst>
              <a:ext uri="{FF2B5EF4-FFF2-40B4-BE49-F238E27FC236}"/>
            </a:extLst>
          </p:cNvPr>
          <p:cNvSpPr>
            <a:spLocks noGrp="1"/>
          </p:cNvSpPr>
          <p:nvPr>
            <p:ph type="pic" sz="quarter" idx="12"/>
          </p:nvPr>
        </p:nvSpPr>
        <p:spPr>
          <a:xfrm>
            <a:off x="4943475" y="7239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10" name="Picture Placeholder 9">
            <a:extLst>
              <a:ext uri="{FF2B5EF4-FFF2-40B4-BE49-F238E27FC236}"/>
            </a:extLst>
          </p:cNvPr>
          <p:cNvSpPr>
            <a:spLocks noGrp="1"/>
          </p:cNvSpPr>
          <p:nvPr>
            <p:ph type="pic" sz="quarter" idx="14"/>
          </p:nvPr>
        </p:nvSpPr>
        <p:spPr>
          <a:xfrm>
            <a:off x="4943475" y="46101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Push from bottom_1">
    <p:spTree>
      <p:nvGrpSpPr>
        <p:cNvPr id="1" name=""/>
        <p:cNvGrpSpPr/>
        <p:nvPr/>
      </p:nvGrpSpPr>
      <p:grpSpPr>
        <a:xfrm>
          <a:off x="0" y="0"/>
          <a:ext cx="0" cy="0"/>
          <a:chOff x="0" y="0"/>
          <a:chExt cx="0" cy="0"/>
        </a:xfrm>
      </p:grpSpPr>
      <p:sp>
        <p:nvSpPr>
          <p:cNvPr id="7" name="Picture Placeholder 6">
            <a:extLst>
              <a:ext uri="{FF2B5EF4-FFF2-40B4-BE49-F238E27FC236}"/>
            </a:extLst>
          </p:cNvPr>
          <p:cNvSpPr>
            <a:spLocks noGrp="1"/>
          </p:cNvSpPr>
          <p:nvPr>
            <p:ph type="pic" sz="quarter" idx="13"/>
          </p:nvPr>
        </p:nvSpPr>
        <p:spPr>
          <a:xfrm>
            <a:off x="4943475" y="26670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
        <p:nvSpPr>
          <p:cNvPr id="8" name="Picture Placeholder 7">
            <a:extLst>
              <a:ext uri="{FF2B5EF4-FFF2-40B4-BE49-F238E27FC236}"/>
            </a:extLst>
          </p:cNvPr>
          <p:cNvSpPr>
            <a:spLocks noGrp="1"/>
          </p:cNvSpPr>
          <p:nvPr>
            <p:ph type="pic" sz="quarter" idx="12"/>
          </p:nvPr>
        </p:nvSpPr>
        <p:spPr>
          <a:xfrm>
            <a:off x="4943475" y="7239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20">
            <a:fgClr>
              <a:schemeClr val="tx1"/>
            </a:fgClr>
            <a:bgClr>
              <a:schemeClr val="bg1"/>
            </a:bgClr>
          </a:pattFill>
        </p:spPr>
        <p:txBody>
          <a:bodyPr rtlCol="0" anchor="ctr">
            <a:noAutofit/>
          </a:bodyPr>
          <a:lstStyle>
            <a:lvl1pPr marL="0" indent="0" algn="ctr">
              <a:buNone/>
              <a:defRPr sz="1600">
                <a:latin typeface="Raleway" panose="020B0503030101060003" pitchFamily="34" charset="0"/>
              </a:defRPr>
            </a:lvl1pPr>
          </a:lstStyle>
          <a:p>
            <a:pPr lvl="0"/>
            <a:endParaRPr lang="id-ID" noProof="0"/>
          </a:p>
        </p:txBody>
      </p:sp>
    </p:spTree>
  </p:cSld>
  <p:clrMapOvr>
    <a:masterClrMapping/>
  </p:clrMapOvr>
  <p:transition spd="slow">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ade">
    <p:spTree>
      <p:nvGrpSpPr>
        <p:cNvPr id="1" name=""/>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110" Type="http://schemas.openxmlformats.org/officeDocument/2006/relationships/slideLayout" Target="../slideLayouts/slideLayout110.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Lato Light" panose="020F0502020204030203" pitchFamily="34" charset="0"/>
              </a:defRPr>
            </a:lvl1pPr>
          </a:lstStyle>
          <a:p>
            <a:pPr>
              <a:defRPr/>
            </a:pPr>
            <a:fld id="{88040BD0-6E33-43A2-8406-A412C4805E16}" type="datetimeFigureOut">
              <a:rPr lang="id-ID"/>
              <a:pPr>
                <a:defRPr/>
              </a:pPr>
              <a:t>12/09/2020</a:t>
            </a:fld>
            <a:endParaRPr lang="id-ID" dirty="0"/>
          </a:p>
        </p:txBody>
      </p:sp>
      <p:sp>
        <p:nvSpPr>
          <p:cNvPr id="5" name="Footer Placeholder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Lato Light" panose="020F0502020204030203" pitchFamily="34" charset="0"/>
              </a:defRPr>
            </a:lvl1pPr>
          </a:lstStyle>
          <a:p>
            <a:pPr>
              <a:defRPr/>
            </a:pPr>
            <a:endParaRPr lang="id-ID"/>
          </a:p>
        </p:txBody>
      </p:sp>
      <p:sp>
        <p:nvSpPr>
          <p:cNvPr id="6" name="Slide Number Placeholder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B8C8D"/>
                </a:solidFill>
                <a:latin typeface="Lato Light" pitchFamily="34" charset="0"/>
              </a:defRPr>
            </a:lvl1pPr>
          </a:lstStyle>
          <a:p>
            <a:pPr>
              <a:defRPr/>
            </a:pPr>
            <a:fld id="{38E4D268-1049-4DF8-9F85-EF9447272361}" type="slidenum">
              <a:rPr lang="id-ID"/>
              <a:pPr>
                <a:defRPr/>
              </a:pPr>
              <a:t>‹N›</a:t>
            </a:fld>
            <a:endParaRPr lang="id-ID"/>
          </a:p>
        </p:txBody>
      </p:sp>
    </p:spTree>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 id="2147484449" r:id="rId12"/>
    <p:sldLayoutId id="2147484450" r:id="rId13"/>
    <p:sldLayoutId id="2147484451" r:id="rId14"/>
    <p:sldLayoutId id="2147484452" r:id="rId15"/>
    <p:sldLayoutId id="2147484453" r:id="rId16"/>
    <p:sldLayoutId id="2147484454" r:id="rId17"/>
    <p:sldLayoutId id="2147484455" r:id="rId18"/>
    <p:sldLayoutId id="2147484456" r:id="rId19"/>
    <p:sldLayoutId id="2147484457" r:id="rId20"/>
    <p:sldLayoutId id="2147484458" r:id="rId21"/>
    <p:sldLayoutId id="2147484459" r:id="rId22"/>
    <p:sldLayoutId id="2147484460" r:id="rId23"/>
    <p:sldLayoutId id="2147484461" r:id="rId24"/>
    <p:sldLayoutId id="2147484462" r:id="rId25"/>
    <p:sldLayoutId id="2147484463" r:id="rId26"/>
    <p:sldLayoutId id="2147484464" r:id="rId27"/>
    <p:sldLayoutId id="2147484465" r:id="rId28"/>
    <p:sldLayoutId id="2147484466" r:id="rId29"/>
    <p:sldLayoutId id="2147484467" r:id="rId30"/>
    <p:sldLayoutId id="2147484468" r:id="rId31"/>
    <p:sldLayoutId id="2147484469" r:id="rId32"/>
    <p:sldLayoutId id="2147484470" r:id="rId33"/>
    <p:sldLayoutId id="2147484471" r:id="rId34"/>
    <p:sldLayoutId id="2147484472" r:id="rId35"/>
    <p:sldLayoutId id="2147484473" r:id="rId36"/>
    <p:sldLayoutId id="2147484474" r:id="rId37"/>
    <p:sldLayoutId id="2147484475" r:id="rId38"/>
    <p:sldLayoutId id="2147484476" r:id="rId39"/>
    <p:sldLayoutId id="2147484477" r:id="rId40"/>
    <p:sldLayoutId id="2147484478" r:id="rId41"/>
    <p:sldLayoutId id="2147484479" r:id="rId42"/>
    <p:sldLayoutId id="2147484480" r:id="rId43"/>
    <p:sldLayoutId id="2147484481" r:id="rId44"/>
    <p:sldLayoutId id="2147484482" r:id="rId45"/>
    <p:sldLayoutId id="2147484483" r:id="rId46"/>
    <p:sldLayoutId id="2147484484" r:id="rId47"/>
    <p:sldLayoutId id="2147484485" r:id="rId48"/>
    <p:sldLayoutId id="2147484486" r:id="rId49"/>
    <p:sldLayoutId id="2147484487" r:id="rId50"/>
    <p:sldLayoutId id="2147484488" r:id="rId51"/>
    <p:sldLayoutId id="2147484489" r:id="rId52"/>
    <p:sldLayoutId id="2147484490" r:id="rId53"/>
    <p:sldLayoutId id="2147484491" r:id="rId54"/>
    <p:sldLayoutId id="2147484492" r:id="rId55"/>
    <p:sldLayoutId id="2147484493" r:id="rId56"/>
    <p:sldLayoutId id="2147484494" r:id="rId57"/>
    <p:sldLayoutId id="2147484495" r:id="rId58"/>
    <p:sldLayoutId id="2147484496" r:id="rId59"/>
    <p:sldLayoutId id="2147484497" r:id="rId60"/>
    <p:sldLayoutId id="2147484498" r:id="rId61"/>
    <p:sldLayoutId id="2147484499" r:id="rId62"/>
    <p:sldLayoutId id="2147484500" r:id="rId63"/>
    <p:sldLayoutId id="2147484501" r:id="rId64"/>
    <p:sldLayoutId id="2147484502" r:id="rId65"/>
    <p:sldLayoutId id="2147484503" r:id="rId66"/>
    <p:sldLayoutId id="2147484504" r:id="rId67"/>
    <p:sldLayoutId id="2147484505" r:id="rId68"/>
    <p:sldLayoutId id="2147484506" r:id="rId69"/>
    <p:sldLayoutId id="2147484507" r:id="rId70"/>
    <p:sldLayoutId id="2147484508" r:id="rId71"/>
    <p:sldLayoutId id="2147484509" r:id="rId72"/>
    <p:sldLayoutId id="2147484510" r:id="rId73"/>
    <p:sldLayoutId id="2147484511" r:id="rId74"/>
    <p:sldLayoutId id="2147484512" r:id="rId75"/>
    <p:sldLayoutId id="2147484513" r:id="rId76"/>
    <p:sldLayoutId id="2147484514" r:id="rId77"/>
    <p:sldLayoutId id="2147484515" r:id="rId78"/>
    <p:sldLayoutId id="2147484516" r:id="rId79"/>
    <p:sldLayoutId id="2147484517" r:id="rId80"/>
    <p:sldLayoutId id="2147484518" r:id="rId81"/>
    <p:sldLayoutId id="2147484519" r:id="rId82"/>
    <p:sldLayoutId id="2147484520" r:id="rId83"/>
    <p:sldLayoutId id="2147484521" r:id="rId84"/>
    <p:sldLayoutId id="2147484522" r:id="rId85"/>
    <p:sldLayoutId id="2147484523" r:id="rId86"/>
    <p:sldLayoutId id="2147484524" r:id="rId87"/>
    <p:sldLayoutId id="2147484525" r:id="rId88"/>
    <p:sldLayoutId id="2147484526" r:id="rId89"/>
    <p:sldLayoutId id="2147484527" r:id="rId90"/>
    <p:sldLayoutId id="2147484528" r:id="rId91"/>
    <p:sldLayoutId id="2147484529" r:id="rId92"/>
    <p:sldLayoutId id="2147484530" r:id="rId93"/>
    <p:sldLayoutId id="2147484531" r:id="rId94"/>
    <p:sldLayoutId id="2147484532" r:id="rId95"/>
    <p:sldLayoutId id="2147484533" r:id="rId96"/>
    <p:sldLayoutId id="2147484534" r:id="rId97"/>
    <p:sldLayoutId id="2147484535" r:id="rId98"/>
    <p:sldLayoutId id="2147484536" r:id="rId99"/>
    <p:sldLayoutId id="2147484537" r:id="rId100"/>
    <p:sldLayoutId id="2147484538" r:id="rId101"/>
    <p:sldLayoutId id="2147484539" r:id="rId102"/>
    <p:sldLayoutId id="2147484540" r:id="rId103"/>
    <p:sldLayoutId id="2147484541" r:id="rId104"/>
    <p:sldLayoutId id="2147484542" r:id="rId105"/>
    <p:sldLayoutId id="2147484543" r:id="rId106"/>
    <p:sldLayoutId id="2147484544" r:id="rId107"/>
    <p:sldLayoutId id="2147484545" r:id="rId108"/>
    <p:sldLayoutId id="2147484546" r:id="rId109"/>
    <p:sldLayoutId id="2147484547" r:id="rId110"/>
    <p:sldLayoutId id="2147484548" r:id="rId111"/>
    <p:sldLayoutId id="2147484549" r:id="rId112"/>
  </p:sldLayoutIdLst>
  <p:txStyles>
    <p:titleStyle>
      <a:lvl1pPr algn="l" rtl="0" eaLnBrk="0" fontAlgn="base" hangingPunct="0">
        <a:lnSpc>
          <a:spcPct val="90000"/>
        </a:lnSpc>
        <a:spcBef>
          <a:spcPct val="0"/>
        </a:spcBef>
        <a:spcAft>
          <a:spcPct val="0"/>
        </a:spcAft>
        <a:defRPr sz="4400" kern="1200">
          <a:solidFill>
            <a:schemeClr val="tx1"/>
          </a:solidFill>
          <a:latin typeface="Lato Light" panose="020F0502020204030203"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Lato Light" pitchFamily="34" charset="0"/>
        </a:defRPr>
      </a:lvl2pPr>
      <a:lvl3pPr algn="l" rtl="0" eaLnBrk="0" fontAlgn="base" hangingPunct="0">
        <a:lnSpc>
          <a:spcPct val="90000"/>
        </a:lnSpc>
        <a:spcBef>
          <a:spcPct val="0"/>
        </a:spcBef>
        <a:spcAft>
          <a:spcPct val="0"/>
        </a:spcAft>
        <a:defRPr sz="4400">
          <a:solidFill>
            <a:schemeClr val="tx1"/>
          </a:solidFill>
          <a:latin typeface="Lato Light" pitchFamily="34" charset="0"/>
        </a:defRPr>
      </a:lvl3pPr>
      <a:lvl4pPr algn="l" rtl="0" eaLnBrk="0" fontAlgn="base" hangingPunct="0">
        <a:lnSpc>
          <a:spcPct val="90000"/>
        </a:lnSpc>
        <a:spcBef>
          <a:spcPct val="0"/>
        </a:spcBef>
        <a:spcAft>
          <a:spcPct val="0"/>
        </a:spcAft>
        <a:defRPr sz="4400">
          <a:solidFill>
            <a:schemeClr val="tx1"/>
          </a:solidFill>
          <a:latin typeface="Lato Light" pitchFamily="34" charset="0"/>
        </a:defRPr>
      </a:lvl4pPr>
      <a:lvl5pPr algn="l" rtl="0" eaLnBrk="0" fontAlgn="base" hangingPunct="0">
        <a:lnSpc>
          <a:spcPct val="90000"/>
        </a:lnSpc>
        <a:spcBef>
          <a:spcPct val="0"/>
        </a:spcBef>
        <a:spcAft>
          <a:spcPct val="0"/>
        </a:spcAft>
        <a:defRPr sz="4400">
          <a:solidFill>
            <a:schemeClr val="tx1"/>
          </a:solidFill>
          <a:latin typeface="Lato Light" pitchFamily="34" charset="0"/>
        </a:defRPr>
      </a:lvl5pPr>
      <a:lvl6pPr marL="457200" algn="l" rtl="0" fontAlgn="base">
        <a:lnSpc>
          <a:spcPct val="90000"/>
        </a:lnSpc>
        <a:spcBef>
          <a:spcPct val="0"/>
        </a:spcBef>
        <a:spcAft>
          <a:spcPct val="0"/>
        </a:spcAft>
        <a:defRPr sz="4400">
          <a:solidFill>
            <a:schemeClr val="tx1"/>
          </a:solidFill>
          <a:latin typeface="Lato Light" pitchFamily="34" charset="0"/>
        </a:defRPr>
      </a:lvl6pPr>
      <a:lvl7pPr marL="914400" algn="l" rtl="0" fontAlgn="base">
        <a:lnSpc>
          <a:spcPct val="90000"/>
        </a:lnSpc>
        <a:spcBef>
          <a:spcPct val="0"/>
        </a:spcBef>
        <a:spcAft>
          <a:spcPct val="0"/>
        </a:spcAft>
        <a:defRPr sz="4400">
          <a:solidFill>
            <a:schemeClr val="tx1"/>
          </a:solidFill>
          <a:latin typeface="Lato Light" pitchFamily="34" charset="0"/>
        </a:defRPr>
      </a:lvl7pPr>
      <a:lvl8pPr marL="1371600" algn="l" rtl="0" fontAlgn="base">
        <a:lnSpc>
          <a:spcPct val="90000"/>
        </a:lnSpc>
        <a:spcBef>
          <a:spcPct val="0"/>
        </a:spcBef>
        <a:spcAft>
          <a:spcPct val="0"/>
        </a:spcAft>
        <a:defRPr sz="4400">
          <a:solidFill>
            <a:schemeClr val="tx1"/>
          </a:solidFill>
          <a:latin typeface="Lato Light" pitchFamily="34" charset="0"/>
        </a:defRPr>
      </a:lvl8pPr>
      <a:lvl9pPr marL="1828800" algn="l" rtl="0" fontAlgn="base">
        <a:lnSpc>
          <a:spcPct val="90000"/>
        </a:lnSpc>
        <a:spcBef>
          <a:spcPct val="0"/>
        </a:spcBef>
        <a:spcAft>
          <a:spcPct val="0"/>
        </a:spcAft>
        <a:defRPr sz="4400">
          <a:solidFill>
            <a:schemeClr val="tx1"/>
          </a:solidFill>
          <a:latin typeface="Lato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Lato Light" panose="020F0502020204030203" pitchFamily="34" charset="0"/>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Lato Light" panose="020F0502020204030203" pitchFamily="34" charset="0"/>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Lato Light" panose="020F0502020204030203" pitchFamily="34" charset="0"/>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Lato Light" panose="020F0502020204030203" pitchFamily="34" charset="0"/>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Lato Light"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3.xml"/><Relationship Id="rId5" Type="http://schemas.openxmlformats.org/officeDocument/2006/relationships/hyperlink" Target="http://www.museidelcibo.it/"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Placeholder 9" descr="Muesi.jpg"/>
          <p:cNvPicPr>
            <a:picLocks noGrp="1" noChangeAspect="1"/>
          </p:cNvPicPr>
          <p:nvPr>
            <p:ph type="pic" sz="quarter" idx="10"/>
          </p:nvPr>
        </p:nvPicPr>
        <p:blipFill>
          <a:blip r:embed="rId3"/>
          <a:srcRect/>
          <a:stretch>
            <a:fillRect/>
          </a:stretch>
        </p:blipFill>
        <p:spPr>
          <a:xfrm>
            <a:off x="252413" y="0"/>
            <a:ext cx="13603287" cy="6858000"/>
          </a:xfrm>
          <a:prstGeom prst="rect">
            <a:avLst/>
          </a:prstGeom>
          <a:blipFill dpi="0" rotWithShape="0">
            <a:blip r:embed="rId4"/>
            <a:srcRect/>
            <a:tile tx="0" ty="0" sx="100000" sy="100000" flip="none" algn="tl"/>
          </a:blipFill>
        </p:spPr>
      </p:pic>
      <p:sp>
        <p:nvSpPr>
          <p:cNvPr id="14" name="Freeform 12">
            <a:extLst>
              <a:ext uri="{FF2B5EF4-FFF2-40B4-BE49-F238E27FC236}"/>
            </a:extLst>
          </p:cNvPr>
          <p:cNvSpPr>
            <a:spLocks/>
          </p:cNvSpPr>
          <p:nvPr/>
        </p:nvSpPr>
        <p:spPr bwMode="auto">
          <a:xfrm>
            <a:off x="6837363" y="2365375"/>
            <a:ext cx="5354637" cy="2303463"/>
          </a:xfrm>
          <a:custGeom>
            <a:avLst/>
            <a:gdLst>
              <a:gd name="T0" fmla="*/ 0 w 1136"/>
              <a:gd name="T1" fmla="*/ 438 h 489"/>
              <a:gd name="T2" fmla="*/ 0 w 1136"/>
              <a:gd name="T3" fmla="*/ 438 h 489"/>
              <a:gd name="T4" fmla="*/ 1136 w 1136"/>
              <a:gd name="T5" fmla="*/ 289 h 489"/>
              <a:gd name="T6" fmla="*/ 1136 w 1136"/>
              <a:gd name="T7" fmla="*/ 0 h 489"/>
              <a:gd name="T8" fmla="*/ 0 w 1136"/>
              <a:gd name="T9" fmla="*/ 438 h 489"/>
            </a:gdLst>
            <a:ahLst/>
            <a:cxnLst>
              <a:cxn ang="0">
                <a:pos x="T0" y="T1"/>
              </a:cxn>
              <a:cxn ang="0">
                <a:pos x="T2" y="T3"/>
              </a:cxn>
              <a:cxn ang="0">
                <a:pos x="T4" y="T5"/>
              </a:cxn>
              <a:cxn ang="0">
                <a:pos x="T6" y="T7"/>
              </a:cxn>
              <a:cxn ang="0">
                <a:pos x="T8" y="T9"/>
              </a:cxn>
            </a:cxnLst>
            <a:rect l="0" t="0" r="r" b="b"/>
            <a:pathLst>
              <a:path w="1136" h="489">
                <a:moveTo>
                  <a:pt x="0" y="438"/>
                </a:moveTo>
                <a:cubicBezTo>
                  <a:pt x="0" y="438"/>
                  <a:pt x="0" y="438"/>
                  <a:pt x="0" y="438"/>
                </a:cubicBezTo>
                <a:cubicBezTo>
                  <a:pt x="428" y="489"/>
                  <a:pt x="913" y="405"/>
                  <a:pt x="1136" y="289"/>
                </a:cubicBezTo>
                <a:cubicBezTo>
                  <a:pt x="1136" y="0"/>
                  <a:pt x="1136" y="0"/>
                  <a:pt x="1136" y="0"/>
                </a:cubicBezTo>
                <a:cubicBezTo>
                  <a:pt x="948" y="221"/>
                  <a:pt x="413" y="472"/>
                  <a:pt x="0" y="438"/>
                </a:cubicBezTo>
                <a:close/>
              </a:path>
            </a:pathLst>
          </a:custGeom>
          <a:solidFill>
            <a:schemeClr val="accent5"/>
          </a:solidFill>
          <a:ln>
            <a:noFill/>
          </a:ln>
          <a:extLst/>
        </p:spPr>
        <p:txBody>
          <a:bodyPr/>
          <a:lstStyle/>
          <a:p>
            <a:pPr eaLnBrk="1" fontAlgn="auto" hangingPunct="1">
              <a:spcBef>
                <a:spcPts val="0"/>
              </a:spcBef>
              <a:spcAft>
                <a:spcPts val="0"/>
              </a:spcAft>
              <a:defRPr/>
            </a:pPr>
            <a:endParaRPr lang="id-ID" dirty="0">
              <a:latin typeface="Lato Light" panose="020F0502020204030203" pitchFamily="34" charset="0"/>
            </a:endParaRPr>
          </a:p>
        </p:txBody>
      </p:sp>
      <p:sp>
        <p:nvSpPr>
          <p:cNvPr id="13" name="Freeform 11">
            <a:extLst>
              <a:ext uri="{FF2B5EF4-FFF2-40B4-BE49-F238E27FC236}"/>
            </a:extLst>
          </p:cNvPr>
          <p:cNvSpPr>
            <a:spLocks/>
          </p:cNvSpPr>
          <p:nvPr/>
        </p:nvSpPr>
        <p:spPr bwMode="auto">
          <a:xfrm>
            <a:off x="4598988" y="3727450"/>
            <a:ext cx="7593012" cy="2000250"/>
          </a:xfrm>
          <a:custGeom>
            <a:avLst/>
            <a:gdLst>
              <a:gd name="T0" fmla="*/ 0 w 1611"/>
              <a:gd name="T1" fmla="*/ 12 h 424"/>
              <a:gd name="T2" fmla="*/ 1611 w 1611"/>
              <a:gd name="T3" fmla="*/ 245 h 424"/>
              <a:gd name="T4" fmla="*/ 1611 w 1611"/>
              <a:gd name="T5" fmla="*/ 0 h 424"/>
              <a:gd name="T6" fmla="*/ 475 w 1611"/>
              <a:gd name="T7" fmla="*/ 149 h 424"/>
              <a:gd name="T8" fmla="*/ 0 w 1611"/>
              <a:gd name="T9" fmla="*/ 12 h 424"/>
            </a:gdLst>
            <a:ahLst/>
            <a:cxnLst>
              <a:cxn ang="0">
                <a:pos x="T0" y="T1"/>
              </a:cxn>
              <a:cxn ang="0">
                <a:pos x="T2" y="T3"/>
              </a:cxn>
              <a:cxn ang="0">
                <a:pos x="T4" y="T5"/>
              </a:cxn>
              <a:cxn ang="0">
                <a:pos x="T6" y="T7"/>
              </a:cxn>
              <a:cxn ang="0">
                <a:pos x="T8" y="T9"/>
              </a:cxn>
            </a:cxnLst>
            <a:rect l="0" t="0" r="r" b="b"/>
            <a:pathLst>
              <a:path w="1611" h="424">
                <a:moveTo>
                  <a:pt x="0" y="12"/>
                </a:moveTo>
                <a:cubicBezTo>
                  <a:pt x="434" y="318"/>
                  <a:pt x="1041" y="424"/>
                  <a:pt x="1611" y="245"/>
                </a:cubicBezTo>
                <a:cubicBezTo>
                  <a:pt x="1611" y="0"/>
                  <a:pt x="1611" y="0"/>
                  <a:pt x="1611" y="0"/>
                </a:cubicBezTo>
                <a:cubicBezTo>
                  <a:pt x="1388" y="116"/>
                  <a:pt x="903" y="200"/>
                  <a:pt x="475" y="149"/>
                </a:cubicBezTo>
                <a:cubicBezTo>
                  <a:pt x="300" y="128"/>
                  <a:pt x="134" y="85"/>
                  <a:pt x="0" y="12"/>
                </a:cubicBezTo>
                <a:close/>
              </a:path>
            </a:pathLst>
          </a:custGeom>
          <a:solidFill>
            <a:schemeClr val="accent6"/>
          </a:solidFill>
          <a:ln>
            <a:noFill/>
          </a:ln>
          <a:extLst/>
        </p:spPr>
        <p:txBody>
          <a:bodyPr/>
          <a:lstStyle/>
          <a:p>
            <a:pPr eaLnBrk="1" fontAlgn="auto" hangingPunct="1">
              <a:spcBef>
                <a:spcPts val="0"/>
              </a:spcBef>
              <a:spcAft>
                <a:spcPts val="0"/>
              </a:spcAft>
              <a:defRPr/>
            </a:pPr>
            <a:endParaRPr lang="id-ID" dirty="0">
              <a:latin typeface="Lato Light" panose="020F0502020204030203" pitchFamily="34" charset="0"/>
            </a:endParaRPr>
          </a:p>
        </p:txBody>
      </p:sp>
      <p:sp>
        <p:nvSpPr>
          <p:cNvPr id="116741" name="Freeform 9"/>
          <p:cNvSpPr>
            <a:spLocks/>
          </p:cNvSpPr>
          <p:nvPr/>
        </p:nvSpPr>
        <p:spPr bwMode="auto">
          <a:xfrm>
            <a:off x="0" y="0"/>
            <a:ext cx="12192000" cy="6858000"/>
          </a:xfrm>
          <a:custGeom>
            <a:avLst/>
            <a:gdLst>
              <a:gd name="T0" fmla="*/ 0 w 2587"/>
              <a:gd name="T1" fmla="*/ 0 h 1455"/>
              <a:gd name="T2" fmla="*/ 0 w 2587"/>
              <a:gd name="T3" fmla="*/ 2147483647 h 1455"/>
              <a:gd name="T4" fmla="*/ 2147483647 w 2587"/>
              <a:gd name="T5" fmla="*/ 2147483647 h 1455"/>
              <a:gd name="T6" fmla="*/ 2147483647 w 2587"/>
              <a:gd name="T7" fmla="*/ 2147483647 h 1455"/>
              <a:gd name="T8" fmla="*/ 2147483647 w 2587"/>
              <a:gd name="T9" fmla="*/ 2147483647 h 1455"/>
              <a:gd name="T10" fmla="*/ 2147483647 w 2587"/>
              <a:gd name="T11" fmla="*/ 0 h 1455"/>
              <a:gd name="T12" fmla="*/ 0 w 2587"/>
              <a:gd name="T13" fmla="*/ 0 h 1455"/>
              <a:gd name="T14" fmla="*/ 0 60000 65536"/>
              <a:gd name="T15" fmla="*/ 0 60000 65536"/>
              <a:gd name="T16" fmla="*/ 0 60000 65536"/>
              <a:gd name="T17" fmla="*/ 0 60000 65536"/>
              <a:gd name="T18" fmla="*/ 0 60000 65536"/>
              <a:gd name="T19" fmla="*/ 0 60000 65536"/>
              <a:gd name="T20" fmla="*/ 0 60000 65536"/>
              <a:gd name="T21" fmla="*/ 0 w 2587"/>
              <a:gd name="T22" fmla="*/ 0 h 1455"/>
              <a:gd name="T23" fmla="*/ 2587 w 2587"/>
              <a:gd name="T24" fmla="*/ 1455 h 14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87" h="1455">
                <a:moveTo>
                  <a:pt x="0" y="0"/>
                </a:moveTo>
                <a:cubicBezTo>
                  <a:pt x="0" y="1455"/>
                  <a:pt x="0" y="1455"/>
                  <a:pt x="0" y="1455"/>
                </a:cubicBezTo>
                <a:cubicBezTo>
                  <a:pt x="2587" y="1455"/>
                  <a:pt x="2587" y="1455"/>
                  <a:pt x="2587" y="1455"/>
                </a:cubicBezTo>
                <a:cubicBezTo>
                  <a:pt x="2587" y="1036"/>
                  <a:pt x="2587" y="1036"/>
                  <a:pt x="2587" y="1036"/>
                </a:cubicBezTo>
                <a:cubicBezTo>
                  <a:pt x="2017" y="1215"/>
                  <a:pt x="1410" y="1109"/>
                  <a:pt x="976" y="803"/>
                </a:cubicBezTo>
                <a:cubicBezTo>
                  <a:pt x="700" y="608"/>
                  <a:pt x="493" y="334"/>
                  <a:pt x="410" y="0"/>
                </a:cubicBezTo>
                <a:lnTo>
                  <a:pt x="0" y="0"/>
                </a:lnTo>
                <a:close/>
              </a:path>
            </a:pathLst>
          </a:custGeom>
          <a:solidFill>
            <a:schemeClr val="bg1"/>
          </a:solidFill>
          <a:ln w="9525">
            <a:noFill/>
            <a:round/>
            <a:headEnd/>
            <a:tailEnd/>
          </a:ln>
        </p:spPr>
        <p:txBody>
          <a:bodyPr/>
          <a:lstStyle/>
          <a:p>
            <a:endParaRPr lang="en-US"/>
          </a:p>
        </p:txBody>
      </p:sp>
      <p:sp>
        <p:nvSpPr>
          <p:cNvPr id="15" name="TextBox 14"/>
          <p:cNvSpPr txBox="1">
            <a:spLocks noChangeArrowheads="1"/>
          </p:cNvSpPr>
          <p:nvPr/>
        </p:nvSpPr>
        <p:spPr bwMode="auto">
          <a:xfrm>
            <a:off x="282575" y="4767263"/>
            <a:ext cx="14165263" cy="1200150"/>
          </a:xfrm>
          <a:prstGeom prst="rect">
            <a:avLst/>
          </a:prstGeom>
          <a:noFill/>
          <a:ln w="9525">
            <a:noFill/>
            <a:miter lim="800000"/>
            <a:headEnd/>
            <a:tailEnd/>
          </a:ln>
        </p:spPr>
        <p:txBody>
          <a:bodyPr>
            <a:spAutoFit/>
          </a:bodyPr>
          <a:lstStyle/>
          <a:p>
            <a:r>
              <a:rPr lang="en-US" sz="3600" b="1"/>
              <a:t>THE FOOD MUSEUMS OF PARMA, </a:t>
            </a:r>
            <a:endParaRPr lang="ro-RO" sz="3600" b="1"/>
          </a:p>
          <a:p>
            <a:r>
              <a:rPr lang="en-US" sz="3600" b="1"/>
              <a:t>LANDMARKS OF</a:t>
            </a:r>
            <a:r>
              <a:rPr lang="ro-RO" sz="3600" b="1"/>
              <a:t> </a:t>
            </a:r>
            <a:r>
              <a:rPr lang="en-US" sz="3600" b="1"/>
              <a:t>LOCAL GASTRONOMIC TOURISM</a:t>
            </a:r>
            <a:endParaRPr lang="id-ID" sz="3600">
              <a:latin typeface="Raleway ExtraBold" pitchFamily="34" charset="0"/>
            </a:endParaRPr>
          </a:p>
        </p:txBody>
      </p:sp>
      <p:sp>
        <p:nvSpPr>
          <p:cNvPr id="16" name="TextBox 15"/>
          <p:cNvSpPr txBox="1">
            <a:spLocks noChangeArrowheads="1"/>
          </p:cNvSpPr>
          <p:nvPr/>
        </p:nvSpPr>
        <p:spPr bwMode="auto">
          <a:xfrm>
            <a:off x="6773863" y="5886450"/>
            <a:ext cx="5113337" cy="830263"/>
          </a:xfrm>
          <a:prstGeom prst="rect">
            <a:avLst/>
          </a:prstGeom>
          <a:noFill/>
          <a:ln w="9525">
            <a:noFill/>
            <a:miter lim="800000"/>
            <a:headEnd/>
            <a:tailEnd/>
          </a:ln>
        </p:spPr>
        <p:txBody>
          <a:bodyPr>
            <a:spAutoFit/>
          </a:bodyPr>
          <a:lstStyle/>
          <a:p>
            <a:r>
              <a:rPr lang="en-US" sz="1600"/>
              <a:t>Laetitia CASANGIU</a:t>
            </a:r>
          </a:p>
          <a:p>
            <a:r>
              <a:rPr lang="en-US" sz="1600" b="1"/>
              <a:t>The Bucharest University of Economic Studies, Romania</a:t>
            </a:r>
          </a:p>
          <a:p>
            <a:r>
              <a:rPr lang="en-US" sz="1600" i="1"/>
              <a:t>laetitia.casangiu@gmail.com</a:t>
            </a:r>
            <a:endParaRPr lang="id-ID" sz="1600">
              <a:latin typeface="Raleway Light" pitchFamily="3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7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0-#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Placeholder 18" descr="Muesi.jpg"/>
          <p:cNvPicPr>
            <a:picLocks noGrp="1" noChangeAspect="1"/>
          </p:cNvPicPr>
          <p:nvPr>
            <p:ph type="pic" sz="quarter" idx="13"/>
          </p:nvPr>
        </p:nvPicPr>
        <p:blipFill>
          <a:blip r:embed="rId3"/>
          <a:srcRect/>
          <a:stretch>
            <a:fillRect/>
          </a:stretch>
        </p:blipFill>
        <p:spPr>
          <a:xfrm>
            <a:off x="7056438" y="0"/>
            <a:ext cx="5135562" cy="7721600"/>
          </a:xfrm>
          <a:prstGeom prst="rect">
            <a:avLst/>
          </a:prstGeom>
          <a:blipFill dpi="0" rotWithShape="0">
            <a:blip r:embed="rId4"/>
            <a:srcRect/>
            <a:tile tx="0" ty="0" sx="100000" sy="100000" flip="none" algn="tl"/>
          </a:blipFill>
        </p:spPr>
      </p:pic>
      <p:sp>
        <p:nvSpPr>
          <p:cNvPr id="3" name="TextBox 2"/>
          <p:cNvSpPr txBox="1">
            <a:spLocks noChangeArrowheads="1"/>
          </p:cNvSpPr>
          <p:nvPr/>
        </p:nvSpPr>
        <p:spPr bwMode="auto">
          <a:xfrm>
            <a:off x="647700" y="327025"/>
            <a:ext cx="5708650" cy="830263"/>
          </a:xfrm>
          <a:prstGeom prst="rect">
            <a:avLst/>
          </a:prstGeom>
          <a:noFill/>
          <a:ln w="9525">
            <a:noFill/>
            <a:miter lim="800000"/>
            <a:headEnd/>
            <a:tailEnd/>
          </a:ln>
        </p:spPr>
        <p:txBody>
          <a:bodyPr>
            <a:spAutoFit/>
          </a:bodyPr>
          <a:lstStyle/>
          <a:p>
            <a:r>
              <a:rPr lang="en-US" sz="2400" b="1" i="1"/>
              <a:t>Museo del Vino</a:t>
            </a:r>
          </a:p>
          <a:p>
            <a:pPr algn="r"/>
            <a:r>
              <a:rPr lang="en-US" sz="2400" b="1" i="1"/>
              <a:t>The Wine Museum</a:t>
            </a:r>
            <a:endParaRPr lang="it-IT" sz="2400" b="1" i="1"/>
          </a:p>
        </p:txBody>
      </p:sp>
      <p:sp>
        <p:nvSpPr>
          <p:cNvPr id="4" name="TextBox 3"/>
          <p:cNvSpPr txBox="1">
            <a:spLocks noChangeArrowheads="1"/>
          </p:cNvSpPr>
          <p:nvPr/>
        </p:nvSpPr>
        <p:spPr bwMode="auto">
          <a:xfrm>
            <a:off x="749300" y="1255713"/>
            <a:ext cx="5772150" cy="307975"/>
          </a:xfrm>
          <a:prstGeom prst="rect">
            <a:avLst/>
          </a:prstGeom>
          <a:noFill/>
          <a:ln w="9525">
            <a:noFill/>
            <a:miter lim="800000"/>
            <a:headEnd/>
            <a:tailEnd/>
          </a:ln>
        </p:spPr>
        <p:txBody>
          <a:bodyPr>
            <a:spAutoFit/>
          </a:bodyPr>
          <a:lstStyle/>
          <a:p>
            <a:r>
              <a:rPr lang="en-US" sz="1400" b="1" i="1" dirty="0" smtClean="0"/>
              <a:t>Sala </a:t>
            </a:r>
            <a:r>
              <a:rPr lang="en-US" sz="1400" b="1" i="1" dirty="0" err="1"/>
              <a:t>Baganza</a:t>
            </a:r>
            <a:r>
              <a:rPr lang="en-US" sz="1400" b="1" i="1" dirty="0"/>
              <a:t>, </a:t>
            </a:r>
            <a:r>
              <a:rPr lang="en-US" sz="1400" b="1" i="1" dirty="0" smtClean="0"/>
              <a:t>2014 </a:t>
            </a:r>
            <a:r>
              <a:rPr lang="en-US" sz="1400" b="1" i="1" dirty="0"/>
              <a:t>(</a:t>
            </a:r>
            <a:r>
              <a:rPr lang="en-US" sz="1400" dirty="0"/>
              <a:t>https://vino.museidelcibo.it)</a:t>
            </a:r>
            <a:endParaRPr lang="id-ID" sz="1400" dirty="0">
              <a:latin typeface="Raleway Light" pitchFamily="34" charset="0"/>
            </a:endParaRPr>
          </a:p>
        </p:txBody>
      </p:sp>
      <p:sp>
        <p:nvSpPr>
          <p:cNvPr id="5" name="TextBox 4"/>
          <p:cNvSpPr txBox="1">
            <a:spLocks noChangeArrowheads="1"/>
          </p:cNvSpPr>
          <p:nvPr/>
        </p:nvSpPr>
        <p:spPr bwMode="auto">
          <a:xfrm>
            <a:off x="644525" y="1873250"/>
            <a:ext cx="5770563" cy="3786188"/>
          </a:xfrm>
          <a:prstGeom prst="rect">
            <a:avLst/>
          </a:prstGeom>
          <a:noFill/>
          <a:ln w="9525">
            <a:noFill/>
            <a:miter lim="800000"/>
            <a:headEnd/>
            <a:tailEnd/>
          </a:ln>
        </p:spPr>
        <p:txBody>
          <a:bodyPr>
            <a:spAutoFit/>
          </a:bodyPr>
          <a:lstStyle/>
          <a:p>
            <a:r>
              <a:rPr lang="en-US" sz="1600"/>
              <a:t>In the first room objects and images collected from archaeological excavations are exhibited, bearing witness to the habit of local ancient populations of drinking concentrated wine, as was the Celtic custom, differently from the Greek or Roman custom of flavouring wine or diluting it with water.</a:t>
            </a:r>
          </a:p>
          <a:p>
            <a:endParaRPr lang="en-US" sz="1600"/>
          </a:p>
          <a:p>
            <a:r>
              <a:rPr lang="en-US" sz="1600"/>
              <a:t>In the following rooms tools and techniques related to viticulture are presented, together with materials used for harvesting grapes and preparing wine. Next is the area where barrels are kept and where other types of containers are displayed, along with a rich collection of corkscrews.</a:t>
            </a:r>
          </a:p>
          <a:p>
            <a:endParaRPr lang="en-US" sz="1600"/>
          </a:p>
          <a:p>
            <a:r>
              <a:rPr lang="en-US" sz="1600"/>
              <a:t>The types of local wines and the ways in which they can be consumed are then presented, and the visit ends, as in the case of other museums, with a tasting of local wines.</a:t>
            </a:r>
            <a:endParaRPr lang="id-ID" sz="1600">
              <a:latin typeface="Lato Light" pitchFamily="34" charset="0"/>
              <a:ea typeface="Lato Light" pitchFamily="34" charset="0"/>
              <a:cs typeface="Lato Light" pitchFamily="34" charset="0"/>
            </a:endParaRPr>
          </a:p>
        </p:txBody>
      </p:sp>
      <p:sp>
        <p:nvSpPr>
          <p:cNvPr id="18" name="Rectangle 17">
            <a:extLst>
              <a:ext uri="{FF2B5EF4-FFF2-40B4-BE49-F238E27FC236}"/>
            </a:extLst>
          </p:cNvPr>
          <p:cNvSpPr/>
          <p:nvPr/>
        </p:nvSpPr>
        <p:spPr>
          <a:xfrm>
            <a:off x="6859588" y="687388"/>
            <a:ext cx="311150" cy="16335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Placeholder 18" descr="Muesi.jpg"/>
          <p:cNvPicPr>
            <a:picLocks noGrp="1" noChangeAspect="1"/>
          </p:cNvPicPr>
          <p:nvPr>
            <p:ph type="pic" sz="quarter" idx="13"/>
          </p:nvPr>
        </p:nvPicPr>
        <p:blipFill>
          <a:blip r:embed="rId3"/>
          <a:srcRect/>
          <a:stretch>
            <a:fillRect/>
          </a:stretch>
        </p:blipFill>
        <p:spPr>
          <a:xfrm>
            <a:off x="17463" y="0"/>
            <a:ext cx="5143500" cy="6858000"/>
          </a:xfrm>
          <a:prstGeom prst="rect">
            <a:avLst/>
          </a:prstGeom>
          <a:blipFill dpi="0" rotWithShape="0">
            <a:blip r:embed="rId4"/>
            <a:srcRect/>
            <a:tile tx="0" ty="0" sx="100000" sy="100000" flip="none" algn="tl"/>
          </a:blipFill>
        </p:spPr>
      </p:pic>
      <p:sp>
        <p:nvSpPr>
          <p:cNvPr id="18" name="Rectangle 17">
            <a:extLst>
              <a:ext uri="{FF2B5EF4-FFF2-40B4-BE49-F238E27FC236}"/>
            </a:extLst>
          </p:cNvPr>
          <p:cNvSpPr/>
          <p:nvPr/>
        </p:nvSpPr>
        <p:spPr>
          <a:xfrm>
            <a:off x="5021263" y="687388"/>
            <a:ext cx="311150" cy="16335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
        <p:nvSpPr>
          <p:cNvPr id="20" name="TextBox 19"/>
          <p:cNvSpPr txBox="1">
            <a:spLocks noChangeArrowheads="1"/>
          </p:cNvSpPr>
          <p:nvPr/>
        </p:nvSpPr>
        <p:spPr bwMode="auto">
          <a:xfrm>
            <a:off x="5938838" y="296863"/>
            <a:ext cx="5708650" cy="830262"/>
          </a:xfrm>
          <a:prstGeom prst="rect">
            <a:avLst/>
          </a:prstGeom>
          <a:noFill/>
          <a:ln w="9525">
            <a:noFill/>
            <a:miter lim="800000"/>
            <a:headEnd/>
            <a:tailEnd/>
          </a:ln>
        </p:spPr>
        <p:txBody>
          <a:bodyPr>
            <a:spAutoFit/>
          </a:bodyPr>
          <a:lstStyle/>
          <a:p>
            <a:r>
              <a:rPr lang="it-IT" sz="2400" b="1" i="1"/>
              <a:t>Museo del Culatello di Zibello</a:t>
            </a:r>
          </a:p>
          <a:p>
            <a:pPr algn="r"/>
            <a:r>
              <a:rPr lang="it-IT" sz="2400" b="1" i="1"/>
              <a:t>Culatello di Zibello Ham Museum</a:t>
            </a:r>
          </a:p>
        </p:txBody>
      </p:sp>
      <p:sp>
        <p:nvSpPr>
          <p:cNvPr id="21" name="TextBox 20"/>
          <p:cNvSpPr txBox="1">
            <a:spLocks noChangeArrowheads="1"/>
          </p:cNvSpPr>
          <p:nvPr/>
        </p:nvSpPr>
        <p:spPr bwMode="auto">
          <a:xfrm>
            <a:off x="6040438" y="1225550"/>
            <a:ext cx="5772150" cy="738188"/>
          </a:xfrm>
          <a:prstGeom prst="rect">
            <a:avLst/>
          </a:prstGeom>
          <a:noFill/>
          <a:ln w="9525">
            <a:noFill/>
            <a:miter lim="800000"/>
            <a:headEnd/>
            <a:tailEnd/>
          </a:ln>
        </p:spPr>
        <p:txBody>
          <a:bodyPr>
            <a:spAutoFit/>
          </a:bodyPr>
          <a:lstStyle/>
          <a:p>
            <a:r>
              <a:rPr lang="en-US" sz="1400" b="1" i="1" dirty="0" smtClean="0"/>
              <a:t>(</a:t>
            </a:r>
            <a:r>
              <a:rPr lang="ro-RO" sz="1400" b="1" i="1" dirty="0" smtClean="0"/>
              <a:t>Polesine, </a:t>
            </a:r>
            <a:r>
              <a:rPr lang="en-US" sz="1400" b="1" i="1" dirty="0" err="1" smtClean="0"/>
              <a:t>Antica</a:t>
            </a:r>
            <a:r>
              <a:rPr lang="en-US" sz="1400" b="1" i="1" dirty="0" smtClean="0"/>
              <a:t> </a:t>
            </a:r>
            <a:r>
              <a:rPr lang="en-US" sz="1400" b="1" i="1" dirty="0"/>
              <a:t>Corte </a:t>
            </a:r>
            <a:r>
              <a:rPr lang="en-US" sz="1400" b="1" i="1" dirty="0" err="1"/>
              <a:t>Pallavicina</a:t>
            </a:r>
            <a:r>
              <a:rPr lang="en-US" sz="1400" b="1" i="1" dirty="0"/>
              <a:t>, 2015), the museum dedicated to the ham renowned as “The King of Cured Meats” (https://culatellodizibello.museidelcibo.it)</a:t>
            </a:r>
            <a:endParaRPr lang="id-ID" sz="1400" dirty="0">
              <a:latin typeface="Raleway Light" pitchFamily="34" charset="0"/>
            </a:endParaRPr>
          </a:p>
        </p:txBody>
      </p:sp>
      <p:sp>
        <p:nvSpPr>
          <p:cNvPr id="22" name="TextBox 21"/>
          <p:cNvSpPr txBox="1">
            <a:spLocks noChangeArrowheads="1"/>
          </p:cNvSpPr>
          <p:nvPr/>
        </p:nvSpPr>
        <p:spPr bwMode="auto">
          <a:xfrm>
            <a:off x="5935663" y="2443163"/>
            <a:ext cx="5772150" cy="3292475"/>
          </a:xfrm>
          <a:prstGeom prst="rect">
            <a:avLst/>
          </a:prstGeom>
          <a:noFill/>
          <a:ln w="9525">
            <a:noFill/>
            <a:miter lim="800000"/>
            <a:headEnd/>
            <a:tailEnd/>
          </a:ln>
        </p:spPr>
        <p:txBody>
          <a:bodyPr>
            <a:spAutoFit/>
          </a:bodyPr>
          <a:lstStyle/>
          <a:p>
            <a:r>
              <a:rPr lang="en-US" sz="1600"/>
              <a:t>In the halls of the museum we discover objects and illustrations that present the breeds of pigs used for making the ham, the meat processing techniques and a lot of additional information related to the specifics of the area and of the family that had the initiative to set up the museum. A really spectacular part of the exhibition is the</a:t>
            </a:r>
          </a:p>
          <a:p>
            <a:r>
              <a:rPr lang="en-US" sz="1600"/>
              <a:t>gallery where maturing </a:t>
            </a:r>
            <a:r>
              <a:rPr lang="en-US" sz="1600" i="1"/>
              <a:t>culatelli are displayed, which is followed by a tasting of the </a:t>
            </a:r>
            <a:r>
              <a:rPr lang="en-US" sz="1600"/>
              <a:t>ham.</a:t>
            </a:r>
          </a:p>
          <a:p>
            <a:endParaRPr lang="en-US" sz="1600"/>
          </a:p>
          <a:p>
            <a:r>
              <a:rPr lang="en-US" sz="1600" b="1" i="1"/>
              <a:t>Museo del Fungo di Borgotaro – The Museum of the Borgotaro Mushroom</a:t>
            </a:r>
          </a:p>
          <a:p>
            <a:endParaRPr lang="en-US" sz="1600" b="1" i="1"/>
          </a:p>
          <a:p>
            <a:r>
              <a:rPr lang="en-US" sz="1600"/>
              <a:t>The last museum of the circuit, dedicated to the Borgotaro Mushroom (IGP), is currently being set up.</a:t>
            </a:r>
            <a:endParaRPr lang="id-ID" sz="1600">
              <a:latin typeface="Lato Light" pitchFamily="34" charset="0"/>
              <a:ea typeface="Lato Light" pitchFamily="34" charset="0"/>
              <a:cs typeface="Lato Light"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25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5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0-#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Placeholder 8" descr="Muesi.jpg"/>
          <p:cNvPicPr>
            <a:picLocks noGrp="1" noChangeAspect="1"/>
          </p:cNvPicPr>
          <p:nvPr>
            <p:ph type="pic" sz="quarter" idx="10"/>
          </p:nvPr>
        </p:nvPicPr>
        <p:blipFill>
          <a:blip r:embed="rId3"/>
          <a:srcRect/>
          <a:stretch>
            <a:fillRect/>
          </a:stretch>
        </p:blipFill>
        <p:spPr>
          <a:xfrm>
            <a:off x="0" y="0"/>
            <a:ext cx="12192000" cy="6858000"/>
          </a:xfrm>
          <a:prstGeom prst="rect">
            <a:avLst/>
          </a:prstGeom>
          <a:blipFill dpi="0" rotWithShape="0">
            <a:blip r:embed="rId4"/>
            <a:srcRect/>
            <a:tile tx="0" ty="0" sx="100000" sy="100000" flip="none" algn="tl"/>
          </a:blipFill>
        </p:spPr>
      </p:pic>
      <p:sp>
        <p:nvSpPr>
          <p:cNvPr id="12" name="Rectangle 11">
            <a:extLst>
              <a:ext uri="{FF2B5EF4-FFF2-40B4-BE49-F238E27FC236}"/>
            </a:extLst>
          </p:cNvPr>
          <p:cNvSpPr/>
          <p:nvPr/>
        </p:nvSpPr>
        <p:spPr>
          <a:xfrm>
            <a:off x="735013" y="0"/>
            <a:ext cx="10225087" cy="68580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
        <p:nvSpPr>
          <p:cNvPr id="17" name="Rectangle 16">
            <a:extLst>
              <a:ext uri="{FF2B5EF4-FFF2-40B4-BE49-F238E27FC236}"/>
            </a:extLst>
          </p:cNvPr>
          <p:cNvSpPr/>
          <p:nvPr/>
        </p:nvSpPr>
        <p:spPr>
          <a:xfrm>
            <a:off x="10553700" y="1738313"/>
            <a:ext cx="687388" cy="3238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
        <p:nvSpPr>
          <p:cNvPr id="18" name="TextBox 17"/>
          <p:cNvSpPr txBox="1">
            <a:spLocks noChangeArrowheads="1"/>
          </p:cNvSpPr>
          <p:nvPr/>
        </p:nvSpPr>
        <p:spPr bwMode="auto">
          <a:xfrm rot="-5400000">
            <a:off x="7959725" y="4946650"/>
            <a:ext cx="5854700" cy="584200"/>
          </a:xfrm>
          <a:prstGeom prst="rect">
            <a:avLst/>
          </a:prstGeom>
          <a:noFill/>
          <a:ln w="9525">
            <a:noFill/>
            <a:miter lim="800000"/>
            <a:headEnd/>
            <a:tailEnd/>
          </a:ln>
        </p:spPr>
        <p:txBody>
          <a:bodyPr>
            <a:spAutoFit/>
          </a:bodyPr>
          <a:lstStyle/>
          <a:p>
            <a:pPr algn="r" eaLnBrk="1" hangingPunct="1"/>
            <a:r>
              <a:rPr lang="en-US" sz="3200" b="1"/>
              <a:t>Conclusion</a:t>
            </a:r>
            <a:endParaRPr lang="id-ID" sz="3200">
              <a:latin typeface="Raleway ExtraBold" pitchFamily="34" charset="0"/>
            </a:endParaRPr>
          </a:p>
        </p:txBody>
      </p:sp>
      <p:sp>
        <p:nvSpPr>
          <p:cNvPr id="19" name="TextBox 18"/>
          <p:cNvSpPr txBox="1">
            <a:spLocks noChangeArrowheads="1"/>
          </p:cNvSpPr>
          <p:nvPr/>
        </p:nvSpPr>
        <p:spPr bwMode="auto">
          <a:xfrm>
            <a:off x="1228725" y="339725"/>
            <a:ext cx="9069388" cy="6248400"/>
          </a:xfrm>
          <a:prstGeom prst="rect">
            <a:avLst/>
          </a:prstGeom>
          <a:noFill/>
          <a:ln w="9525">
            <a:noFill/>
            <a:miter lim="800000"/>
            <a:headEnd/>
            <a:tailEnd/>
          </a:ln>
        </p:spPr>
        <p:txBody>
          <a:bodyPr>
            <a:spAutoFit/>
          </a:bodyPr>
          <a:lstStyle/>
          <a:p>
            <a:r>
              <a:rPr lang="en-US" sz="2000"/>
              <a:t>The food museum does not solely constitute a static place where objects and accounts related to the past are gathered, but a dynamic venue where food processing techniques and their importance in the industrial system can be presented to the general public. The food museum can thus become an important link in the chain which connects the territory with the production sector and with the tourism offer.</a:t>
            </a:r>
          </a:p>
          <a:p>
            <a:endParaRPr lang="en-US" sz="2000"/>
          </a:p>
          <a:p>
            <a:r>
              <a:rPr lang="en-US" sz="2000"/>
              <a:t>The paper presented during the conference brings to the fore an example of good practice in Italy, by presenting a tourist product which is still little known in Romania: the food museum. This type of museum could be picked up and developed on a large scale inour country, in areas where there already is a tradition in the cultivation, processing and marketing of quality food products.</a:t>
            </a:r>
          </a:p>
          <a:p>
            <a:endParaRPr lang="en-US" sz="2000"/>
          </a:p>
          <a:p>
            <a:r>
              <a:rPr lang="en-US" sz="2000"/>
              <a:t>Such an initiative could contribute to the improvement of gastronomic circuits and, implicitly, to the development of rural areas, by capitalizing on local human and materialresources. Similar structures could also play an important role in carrying out teaching activities such as </a:t>
            </a:r>
            <a:r>
              <a:rPr lang="en-US" sz="2000" i="1"/>
              <a:t>Școala Altfel (the initiative which gives school students the chance to </a:t>
            </a:r>
            <a:r>
              <a:rPr lang="en-US" sz="2000"/>
              <a:t>experience novel learning experiences in addition to their usual classroom activities): in laboratories and workshops, students could be given information about certain traditional handicrafts and about Romanian agriculture and food products.</a:t>
            </a:r>
            <a:endParaRPr lang="id-ID" sz="2000">
              <a:latin typeface="Lato Light" pitchFamily="34" charset="0"/>
              <a:ea typeface="Lato Light" pitchFamily="34" charset="0"/>
              <a:cs typeface="Lato Light"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ppt_x"/>
                                          </p:val>
                                        </p:tav>
                                        <p:tav tm="100000">
                                          <p:val>
                                            <p:strVal val="#ppt_x"/>
                                          </p:val>
                                        </p:tav>
                                      </p:tavLst>
                                    </p:anim>
                                    <p:anim calcmode="lin" valueType="num">
                                      <p:cBhvr additive="base">
                                        <p:cTn id="12" dur="1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ppt_x"/>
                                          </p:val>
                                        </p:tav>
                                        <p:tav tm="100000">
                                          <p:val>
                                            <p:strVal val="#ppt_x"/>
                                          </p:val>
                                        </p:tav>
                                      </p:tavLst>
                                    </p:anim>
                                    <p:anim calcmode="lin" valueType="num">
                                      <p:cBhvr additive="base">
                                        <p:cTn id="20"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Title 1"/>
          <p:cNvSpPr>
            <a:spLocks noGrp="1" noChangeArrowheads="1"/>
          </p:cNvSpPr>
          <p:nvPr>
            <p:ph type="title"/>
          </p:nvPr>
        </p:nvSpPr>
        <p:spPr/>
        <p:txBody>
          <a:bodyPr/>
          <a:lstStyle/>
          <a:p>
            <a:pPr algn="l" eaLnBrk="1" hangingPunct="1">
              <a:defRPr/>
            </a:pPr>
            <a:r>
              <a:rPr lang="en-US" b="1" i="1" dirty="0" smtClean="0">
                <a:latin typeface="+mj-lt"/>
              </a:rPr>
              <a:t>References</a:t>
            </a:r>
            <a:endParaRPr lang="en-US" b="1" i="1" dirty="0">
              <a:latin typeface="+mj-lt"/>
            </a:endParaRPr>
          </a:p>
        </p:txBody>
      </p:sp>
      <p:sp>
        <p:nvSpPr>
          <p:cNvPr id="129027" name="TextBox 3"/>
          <p:cNvSpPr txBox="1">
            <a:spLocks noChangeArrowheads="1"/>
          </p:cNvSpPr>
          <p:nvPr/>
        </p:nvSpPr>
        <p:spPr bwMode="auto">
          <a:xfrm>
            <a:off x="728663" y="1082675"/>
            <a:ext cx="5357812" cy="4400550"/>
          </a:xfrm>
          <a:prstGeom prst="rect">
            <a:avLst/>
          </a:prstGeom>
          <a:noFill/>
          <a:ln w="9525">
            <a:noFill/>
            <a:miter lim="800000"/>
            <a:headEnd/>
            <a:tailEnd/>
          </a:ln>
        </p:spPr>
        <p:txBody>
          <a:bodyPr>
            <a:spAutoFit/>
          </a:bodyPr>
          <a:lstStyle/>
          <a:p>
            <a:r>
              <a:rPr lang="fr-FR" sz="1000" dirty="0"/>
              <a:t>Brillat-Savarin, Jean Anthelme, </a:t>
            </a:r>
            <a:r>
              <a:rPr lang="fr-FR" sz="1000" i="1" dirty="0"/>
              <a:t>Physiologie du goût, Paris, 1848</a:t>
            </a:r>
          </a:p>
          <a:p>
            <a:r>
              <a:rPr lang="vi-VN" sz="1000" dirty="0"/>
              <a:t>Butnaru Gina Ionela, Ungureanu Dănuț, </a:t>
            </a:r>
            <a:r>
              <a:rPr lang="vi-VN" sz="1000" i="1" dirty="0"/>
              <a:t>Traditional cuisine and culinary tourism, în “Turismul Rural</a:t>
            </a:r>
          </a:p>
          <a:p>
            <a:r>
              <a:rPr lang="vi-VN" sz="1000" i="1" dirty="0"/>
              <a:t>românesc în context internațional. Actualitate și perspective”</a:t>
            </a:r>
            <a:r>
              <a:rPr lang="vi-VN" sz="1000" dirty="0"/>
              <a:t>, Institutul de Cercetări Economice şi </a:t>
            </a:r>
            <a:r>
              <a:rPr lang="vi-VN" sz="1000" dirty="0" smtClean="0"/>
              <a:t>Sociale</a:t>
            </a:r>
            <a:r>
              <a:rPr lang="ro-RO" sz="1000" dirty="0" smtClean="0"/>
              <a:t> </a:t>
            </a:r>
            <a:r>
              <a:rPr lang="en-US" sz="1000" dirty="0" smtClean="0"/>
              <a:t>„Gheorghe </a:t>
            </a:r>
            <a:r>
              <a:rPr lang="en-US" sz="1000" dirty="0"/>
              <a:t>Zane”, </a:t>
            </a:r>
            <a:r>
              <a:rPr lang="en-US" sz="1000" dirty="0" err="1"/>
              <a:t>Iaşi</a:t>
            </a:r>
            <a:r>
              <a:rPr lang="en-US" sz="1000" dirty="0"/>
              <a:t>, 2019</a:t>
            </a:r>
          </a:p>
          <a:p>
            <a:r>
              <a:rPr lang="fr-FR" sz="1000" dirty="0" err="1"/>
              <a:t>Cazelais</a:t>
            </a:r>
            <a:r>
              <a:rPr lang="fr-FR" sz="1000" dirty="0"/>
              <a:t> Normand, </a:t>
            </a:r>
            <a:r>
              <a:rPr lang="fr-FR" sz="1000" i="1" dirty="0"/>
              <a:t>Le tourisme gourmand: la dictature des </a:t>
            </a:r>
            <a:r>
              <a:rPr lang="fr-FR" sz="1000" i="1" dirty="0" smtClean="0"/>
              <a:t>guides?, </a:t>
            </a:r>
            <a:r>
              <a:rPr lang="fr-FR" sz="1000" i="1" dirty="0" err="1"/>
              <a:t>Téoros</a:t>
            </a:r>
            <a:r>
              <a:rPr lang="fr-FR" sz="1000" i="1" dirty="0"/>
              <a:t>-Revue de recherche en</a:t>
            </a:r>
          </a:p>
          <a:p>
            <a:r>
              <a:rPr lang="en-US" sz="1000" dirty="0" err="1"/>
              <a:t>tourisme</a:t>
            </a:r>
            <a:r>
              <a:rPr lang="en-US" sz="1000" dirty="0"/>
              <a:t>, 2006</a:t>
            </a:r>
          </a:p>
          <a:p>
            <a:r>
              <a:rPr lang="en-US" sz="1000" dirty="0" err="1"/>
              <a:t>Civitello</a:t>
            </a:r>
            <a:r>
              <a:rPr lang="en-US" sz="1000" dirty="0"/>
              <a:t> Linda, </a:t>
            </a:r>
            <a:r>
              <a:rPr lang="en-US" sz="1000" i="1" dirty="0"/>
              <a:t>Cuisine and Culture: A History of Food and People, Hoboken, New Jersey/John Wiley &amp;Sons, </a:t>
            </a:r>
            <a:r>
              <a:rPr lang="en-US" sz="1000" dirty="0"/>
              <a:t>2011</a:t>
            </a:r>
          </a:p>
          <a:p>
            <a:r>
              <a:rPr lang="it-IT" sz="1000" dirty="0"/>
              <a:t>Cultura Gastronomica Italiana</a:t>
            </a:r>
            <a:r>
              <a:rPr lang="it-IT" sz="1000" b="1" i="1" dirty="0"/>
              <a:t>, </a:t>
            </a:r>
            <a:r>
              <a:rPr lang="it-IT" sz="1000" i="1" dirty="0"/>
              <a:t>Musei del gusto. Mappa della memoria enogastronomica, </a:t>
            </a:r>
            <a:r>
              <a:rPr lang="it-IT" sz="1000" i="1" dirty="0" err="1"/>
              <a:t>Carsa</a:t>
            </a:r>
            <a:r>
              <a:rPr lang="it-IT" sz="1000" i="1" dirty="0"/>
              <a:t> Editore, </a:t>
            </a:r>
            <a:r>
              <a:rPr lang="en-US" sz="1000" dirty="0"/>
              <a:t>2007</a:t>
            </a:r>
          </a:p>
          <a:p>
            <a:r>
              <a:rPr lang="en-US" sz="1000" dirty="0"/>
              <a:t>Everett Sally, </a:t>
            </a:r>
            <a:r>
              <a:rPr lang="en-US" sz="1000" i="1" dirty="0"/>
              <a:t>Production Places or Consumption Spaces? The Place-making Agency of Food Tourism in Ireland and Scotland, Tourism Geographies 14(4):1-20·February 2012</a:t>
            </a:r>
          </a:p>
          <a:p>
            <a:r>
              <a:rPr lang="it-IT" sz="1000" dirty="0"/>
              <a:t>Falletti Vittorio, Maggi Maurizio, </a:t>
            </a:r>
            <a:r>
              <a:rPr lang="it-IT" sz="1000" i="1" dirty="0"/>
              <a:t>I Musei, Il Mulino, 2012</a:t>
            </a:r>
          </a:p>
          <a:p>
            <a:r>
              <a:rPr lang="it-IT" sz="1000" dirty="0" err="1"/>
              <a:t>Feuerbach</a:t>
            </a:r>
            <a:r>
              <a:rPr lang="it-IT" sz="1000" dirty="0"/>
              <a:t> Ludwig, </a:t>
            </a:r>
            <a:r>
              <a:rPr lang="it-IT" sz="1000" i="1" dirty="0"/>
              <a:t>L'uomo è ciò che mangia, Bollati </a:t>
            </a:r>
            <a:r>
              <a:rPr lang="it-IT" sz="1000" i="1" dirty="0" err="1"/>
              <a:t>Boringhieri</a:t>
            </a:r>
            <a:r>
              <a:rPr lang="it-IT" sz="1000" i="1" dirty="0"/>
              <a:t>, 2017</a:t>
            </a:r>
          </a:p>
          <a:p>
            <a:r>
              <a:rPr lang="it-IT" sz="1000" dirty="0"/>
              <a:t>Gazzetta di Parma, </a:t>
            </a:r>
            <a:r>
              <a:rPr lang="it-IT" sz="1000" i="1" dirty="0"/>
              <a:t>Musei del Cibo, boom di </a:t>
            </a:r>
            <a:r>
              <a:rPr lang="it-IT" sz="1000" i="1" dirty="0" smtClean="0"/>
              <a:t>visitatori</a:t>
            </a:r>
            <a:r>
              <a:rPr lang="ro-RO" sz="1000" i="1" dirty="0" smtClean="0"/>
              <a:t>, </a:t>
            </a:r>
            <a:r>
              <a:rPr lang="it-IT" sz="1000" i="1" dirty="0" smtClean="0"/>
              <a:t>11 </a:t>
            </a:r>
            <a:r>
              <a:rPr lang="it-IT" sz="1000" i="1" dirty="0" err="1" smtClean="0"/>
              <a:t>decemb</a:t>
            </a:r>
            <a:r>
              <a:rPr lang="ro-RO" sz="1000" i="1" dirty="0" smtClean="0"/>
              <a:t>er</a:t>
            </a:r>
            <a:r>
              <a:rPr lang="it-IT" sz="1000" i="1" dirty="0" smtClean="0"/>
              <a:t> </a:t>
            </a:r>
            <a:r>
              <a:rPr lang="it-IT" sz="1000" i="1" dirty="0"/>
              <a:t>2019, </a:t>
            </a:r>
            <a:r>
              <a:rPr lang="it-IT" sz="1000" i="1" dirty="0" smtClean="0"/>
              <a:t>p</a:t>
            </a:r>
            <a:r>
              <a:rPr lang="ro-RO" sz="1000" i="1" dirty="0" smtClean="0"/>
              <a:t>.</a:t>
            </a:r>
            <a:r>
              <a:rPr lang="it-IT" sz="1000" i="1" dirty="0" smtClean="0"/>
              <a:t> </a:t>
            </a:r>
            <a:r>
              <a:rPr lang="it-IT" sz="1000" i="1" dirty="0"/>
              <a:t>15</a:t>
            </a:r>
          </a:p>
          <a:p>
            <a:r>
              <a:rPr lang="vi-VN" sz="1000" dirty="0"/>
              <a:t>Gheorghe Georgică, Tudorache Petronela, Nistoreanu Puiu, </a:t>
            </a:r>
            <a:r>
              <a:rPr lang="vi-VN" sz="1000" i="1" dirty="0"/>
              <a:t>Gastronomic tourism, a new trend for</a:t>
            </a:r>
          </a:p>
          <a:p>
            <a:r>
              <a:rPr lang="en-US" sz="1000" i="1" dirty="0"/>
              <a:t>contemporary tourism, </a:t>
            </a:r>
            <a:r>
              <a:rPr lang="ro-RO" sz="1000" i="1" dirty="0" smtClean="0"/>
              <a:t>in</a:t>
            </a:r>
            <a:r>
              <a:rPr lang="en-US" sz="1000" i="1" dirty="0" smtClean="0"/>
              <a:t> </a:t>
            </a:r>
            <a:r>
              <a:rPr lang="en-US" sz="1000" i="1" dirty="0"/>
              <a:t>Cactus Tourism Journal Vol.9, Issue 12014, Pages 12-21</a:t>
            </a:r>
          </a:p>
          <a:p>
            <a:r>
              <a:rPr lang="it-IT" sz="1000" dirty="0" err="1"/>
              <a:t>Guigoni</a:t>
            </a:r>
            <a:r>
              <a:rPr lang="it-IT" sz="1000" dirty="0"/>
              <a:t> Alessandra, </a:t>
            </a:r>
            <a:r>
              <a:rPr lang="it-IT" sz="1000" i="1" dirty="0"/>
              <a:t>Antropologia del mangiare e del bere, Edizioni </a:t>
            </a:r>
            <a:r>
              <a:rPr lang="it-IT" sz="1000" i="1" dirty="0" err="1"/>
              <a:t>Altravista</a:t>
            </a:r>
            <a:r>
              <a:rPr lang="it-IT" sz="1000" i="1" dirty="0"/>
              <a:t>, 2009</a:t>
            </a:r>
          </a:p>
          <a:p>
            <a:r>
              <a:rPr lang="it-IT" sz="1000" dirty="0" err="1"/>
              <a:t>Gonizzi</a:t>
            </a:r>
            <a:r>
              <a:rPr lang="it-IT" sz="1000" dirty="0"/>
              <a:t> Giancarlo, </a:t>
            </a:r>
            <a:r>
              <a:rPr lang="it-IT" sz="1000" i="1" dirty="0"/>
              <a:t>I musei del cibo della Provincia di Parma. Un progetto di valorizzazione della cultura alimentare e del territorio, </a:t>
            </a:r>
            <a:r>
              <a:rPr lang="ro-RO" sz="1000" i="1" dirty="0" err="1"/>
              <a:t>i</a:t>
            </a:r>
            <a:r>
              <a:rPr lang="it-IT" sz="1000" i="1" dirty="0" smtClean="0"/>
              <a:t>n </a:t>
            </a:r>
            <a:r>
              <a:rPr lang="it-IT" sz="1000" i="1" dirty="0"/>
              <a:t>Aurea Parma- Rivista di Storia, Letteratura e </a:t>
            </a:r>
            <a:r>
              <a:rPr lang="it-IT" sz="1000" i="1" dirty="0" smtClean="0"/>
              <a:t>Arte</a:t>
            </a:r>
            <a:r>
              <a:rPr lang="ro-RO" sz="1000" i="1" dirty="0" smtClean="0"/>
              <a:t>, september</a:t>
            </a:r>
            <a:r>
              <a:rPr lang="it-IT" sz="1000" i="1" dirty="0" smtClean="0"/>
              <a:t>-d</a:t>
            </a:r>
            <a:r>
              <a:rPr lang="ro-RO" sz="1000" i="1" dirty="0" smtClean="0"/>
              <a:t>icember</a:t>
            </a:r>
            <a:r>
              <a:rPr lang="ro-RO" sz="1000" i="1" dirty="0"/>
              <a:t> </a:t>
            </a:r>
            <a:r>
              <a:rPr lang="it-IT" sz="1000" i="1" dirty="0" smtClean="0"/>
              <a:t>2011</a:t>
            </a:r>
            <a:endParaRPr lang="it-IT" sz="1000" i="1" dirty="0"/>
          </a:p>
          <a:p>
            <a:r>
              <a:rPr lang="en-US" sz="1000" dirty="0" err="1"/>
              <a:t>Ionescu</a:t>
            </a:r>
            <a:r>
              <a:rPr lang="en-US" sz="1000" dirty="0"/>
              <a:t> Th. </a:t>
            </a:r>
            <a:r>
              <a:rPr lang="en-US" sz="1000" dirty="0" err="1"/>
              <a:t>și</a:t>
            </a:r>
            <a:r>
              <a:rPr lang="en-US" sz="1000" dirty="0"/>
              <a:t> </a:t>
            </a:r>
            <a:r>
              <a:rPr lang="en-US" sz="1000" dirty="0" err="1"/>
              <a:t>Duployen</a:t>
            </a:r>
            <a:r>
              <a:rPr lang="en-US" sz="1000" dirty="0"/>
              <a:t> N., </a:t>
            </a:r>
            <a:r>
              <a:rPr lang="en-US" sz="1000" i="1" dirty="0" err="1"/>
              <a:t>Constanța</a:t>
            </a:r>
            <a:r>
              <a:rPr lang="en-US" sz="1000" i="1" dirty="0"/>
              <a:t> </a:t>
            </a:r>
            <a:r>
              <a:rPr lang="en-US" sz="1000" i="1" dirty="0" err="1"/>
              <a:t>și</a:t>
            </a:r>
            <a:r>
              <a:rPr lang="en-US" sz="1000" i="1" dirty="0"/>
              <a:t> </a:t>
            </a:r>
            <a:r>
              <a:rPr lang="en-US" sz="1000" i="1" dirty="0" err="1"/>
              <a:t>Tekirghiolul</a:t>
            </a:r>
            <a:r>
              <a:rPr lang="en-US" sz="1000" i="1" dirty="0"/>
              <a:t>- </a:t>
            </a:r>
            <a:r>
              <a:rPr lang="en-US" sz="1000" i="1" dirty="0" err="1"/>
              <a:t>Ghid</a:t>
            </a:r>
            <a:r>
              <a:rPr lang="en-US" sz="1000" i="1" dirty="0"/>
              <a:t> </a:t>
            </a:r>
            <a:r>
              <a:rPr lang="en-US" sz="1000" i="1" dirty="0" err="1"/>
              <a:t>Ilustrat</a:t>
            </a:r>
            <a:r>
              <a:rPr lang="en-US" sz="1000" i="1" dirty="0"/>
              <a:t>, </a:t>
            </a:r>
            <a:r>
              <a:rPr lang="en-US" sz="1000" i="1" dirty="0" err="1"/>
              <a:t>Editura</a:t>
            </a:r>
            <a:r>
              <a:rPr lang="en-US" sz="1000" i="1" dirty="0"/>
              <a:t> </a:t>
            </a:r>
            <a:r>
              <a:rPr lang="en-US" sz="1000" i="1" dirty="0" err="1"/>
              <a:t>Institutului</a:t>
            </a:r>
            <a:r>
              <a:rPr lang="en-US" sz="1000" i="1" dirty="0"/>
              <a:t> </a:t>
            </a:r>
            <a:r>
              <a:rPr lang="en-US" sz="1000" i="1" dirty="0" err="1"/>
              <a:t>Grafic</a:t>
            </a:r>
            <a:r>
              <a:rPr lang="en-US" sz="1000" i="1" dirty="0"/>
              <a:t> Albania, </a:t>
            </a:r>
            <a:r>
              <a:rPr lang="en-US" sz="1000" dirty="0" err="1"/>
              <a:t>Constanța</a:t>
            </a:r>
            <a:r>
              <a:rPr lang="en-US" sz="1000" dirty="0"/>
              <a:t>, 1924</a:t>
            </a:r>
          </a:p>
          <a:p>
            <a:r>
              <a:rPr lang="en-US" sz="1000" dirty="0" err="1"/>
              <a:t>Montanari</a:t>
            </a:r>
            <a:r>
              <a:rPr lang="en-US" sz="1000" dirty="0"/>
              <a:t> Armando, </a:t>
            </a:r>
            <a:r>
              <a:rPr lang="en-US" sz="1000" i="1" dirty="0"/>
              <a:t>Geography of taste and local development in Abruzzo (Italy): project to establish a training and research </a:t>
            </a:r>
            <a:r>
              <a:rPr lang="en-US" sz="1000" i="1" dirty="0" err="1"/>
              <a:t>centre</a:t>
            </a:r>
            <a:r>
              <a:rPr lang="en-US" sz="1000" i="1" dirty="0"/>
              <a:t> for the promotion of </a:t>
            </a:r>
            <a:r>
              <a:rPr lang="en-US" sz="1000" i="1" dirty="0" err="1"/>
              <a:t>enogastronomic</a:t>
            </a:r>
            <a:r>
              <a:rPr lang="en-US" sz="1000" i="1" dirty="0"/>
              <a:t> culture and tourism, Journal of Heritage </a:t>
            </a:r>
            <a:r>
              <a:rPr lang="en-US" sz="1000" dirty="0"/>
              <a:t>Tourism, 2009</a:t>
            </a:r>
            <a:endParaRPr lang="id-ID" sz="1000" dirty="0">
              <a:latin typeface="Lato Light" pitchFamily="34" charset="0"/>
              <a:ea typeface="Lato Light" pitchFamily="34" charset="0"/>
              <a:cs typeface="Lato Light" pitchFamily="34" charset="0"/>
            </a:endParaRPr>
          </a:p>
          <a:p>
            <a:endParaRPr lang="it-IT" sz="1000" i="1" dirty="0"/>
          </a:p>
        </p:txBody>
      </p:sp>
      <p:sp>
        <p:nvSpPr>
          <p:cNvPr id="129028" name="TextBox 3"/>
          <p:cNvSpPr txBox="1">
            <a:spLocks noChangeArrowheads="1"/>
          </p:cNvSpPr>
          <p:nvPr/>
        </p:nvSpPr>
        <p:spPr bwMode="auto">
          <a:xfrm>
            <a:off x="6389688" y="1036638"/>
            <a:ext cx="5357812" cy="3323987"/>
          </a:xfrm>
          <a:prstGeom prst="rect">
            <a:avLst/>
          </a:prstGeom>
          <a:noFill/>
          <a:ln w="9525">
            <a:noFill/>
            <a:miter lim="800000"/>
            <a:headEnd/>
            <a:tailEnd/>
          </a:ln>
        </p:spPr>
        <p:txBody>
          <a:bodyPr>
            <a:spAutoFit/>
          </a:bodyPr>
          <a:lstStyle/>
          <a:p>
            <a:r>
              <a:rPr lang="it-IT" sz="1000" dirty="0"/>
              <a:t>Montanari Massimo, </a:t>
            </a:r>
            <a:r>
              <a:rPr lang="it-IT" sz="1000" i="1" dirty="0"/>
              <a:t>Il cibo come cultura, Laterza, 2006</a:t>
            </a:r>
          </a:p>
          <a:p>
            <a:r>
              <a:rPr lang="it-IT" sz="1000" dirty="0"/>
              <a:t>Montanari Massimo, </a:t>
            </a:r>
            <a:r>
              <a:rPr lang="it-IT" sz="1000" i="1" dirty="0"/>
              <a:t>Produzione e consumo del cibo, accoglienza e ospitalità: </a:t>
            </a:r>
            <a:r>
              <a:rPr lang="it-IT" sz="1000" i="1" dirty="0" smtClean="0"/>
              <a:t>vol</a:t>
            </a:r>
            <a:r>
              <a:rPr lang="it-IT" sz="1000" i="1" dirty="0"/>
              <a:t>. 1 Dal Medioevo al </a:t>
            </a:r>
            <a:r>
              <a:rPr lang="en-US" sz="1000" i="1" dirty="0" err="1"/>
              <a:t>Seicento</a:t>
            </a:r>
            <a:r>
              <a:rPr lang="en-US" sz="1000" i="1" dirty="0"/>
              <a:t>, </a:t>
            </a:r>
            <a:r>
              <a:rPr lang="en-US" sz="1000" i="1" dirty="0" err="1"/>
              <a:t>Laterza</a:t>
            </a:r>
            <a:r>
              <a:rPr lang="en-US" sz="1000" i="1" dirty="0"/>
              <a:t>, 2014</a:t>
            </a:r>
          </a:p>
          <a:p>
            <a:r>
              <a:rPr lang="it-IT" sz="1000" dirty="0"/>
              <a:t>Montanari Massimo, </a:t>
            </a:r>
            <a:r>
              <a:rPr lang="it-IT" sz="1000" i="1" dirty="0"/>
              <a:t>Produzione e consumo del cibo, accoglienza e ospitalità: vol. 3 Dal Novecento a oggi, </a:t>
            </a:r>
            <a:r>
              <a:rPr lang="en-US" sz="1000" dirty="0" err="1"/>
              <a:t>Laterza</a:t>
            </a:r>
            <a:r>
              <a:rPr lang="en-US" sz="1000" dirty="0"/>
              <a:t>, 2014</a:t>
            </a:r>
          </a:p>
          <a:p>
            <a:r>
              <a:rPr lang="en-US" sz="1000" dirty="0" err="1"/>
              <a:t>Nistoreanu</a:t>
            </a:r>
            <a:r>
              <a:rPr lang="en-US" sz="1000" dirty="0"/>
              <a:t> Bogdan Gabriel, </a:t>
            </a:r>
            <a:r>
              <a:rPr lang="en-US" sz="1000" dirty="0" err="1"/>
              <a:t>Nicodim</a:t>
            </a:r>
            <a:r>
              <a:rPr lang="en-US" sz="1000" dirty="0"/>
              <a:t> Liliana, </a:t>
            </a:r>
            <a:r>
              <a:rPr lang="en-US" sz="1000" dirty="0" err="1"/>
              <a:t>Diaconescu</a:t>
            </a:r>
            <a:r>
              <a:rPr lang="en-US" sz="1000" dirty="0"/>
              <a:t> Dan </a:t>
            </a:r>
            <a:r>
              <a:rPr lang="en-US" sz="1000" dirty="0" err="1"/>
              <a:t>Mihnea</a:t>
            </a:r>
            <a:r>
              <a:rPr lang="en-US" sz="1000" dirty="0"/>
              <a:t>, Gastronomic Tourism- stages and evolution, Proceeding of the 12 </a:t>
            </a:r>
            <a:r>
              <a:rPr lang="en-US" sz="1000" dirty="0" err="1"/>
              <a:t>th</a:t>
            </a:r>
            <a:r>
              <a:rPr lang="en-US" sz="1000" dirty="0"/>
              <a:t> International Conference Business Excellence, 2018,Sciendo, vol. 12(1), pages 711-717</a:t>
            </a:r>
          </a:p>
          <a:p>
            <a:r>
              <a:rPr lang="it-IT" sz="1000" dirty="0"/>
              <a:t>Villa Mariagrazia, </a:t>
            </a:r>
            <a:r>
              <a:rPr lang="it-IT" sz="1000" i="1" dirty="0"/>
              <a:t>Il museo del Parmigiano Reggiano, </a:t>
            </a:r>
            <a:r>
              <a:rPr lang="ro-RO" sz="1000" i="1" dirty="0"/>
              <a:t>i</a:t>
            </a:r>
            <a:r>
              <a:rPr lang="it-IT" sz="1000" i="1" dirty="0" smtClean="0"/>
              <a:t>n </a:t>
            </a:r>
            <a:r>
              <a:rPr lang="it-IT" sz="1000" i="1" dirty="0"/>
              <a:t>Parma Economica, n.1 – 2010</a:t>
            </a:r>
          </a:p>
          <a:p>
            <a:r>
              <a:rPr lang="it-IT" sz="1000" dirty="0"/>
              <a:t>Villa Mariagrazia, </a:t>
            </a:r>
            <a:r>
              <a:rPr lang="it-IT" sz="1000" i="1" dirty="0"/>
              <a:t>Il museo del Salame di Felino, </a:t>
            </a:r>
            <a:r>
              <a:rPr lang="ro-RO" sz="1000" i="1" dirty="0" smtClean="0"/>
              <a:t>in</a:t>
            </a:r>
            <a:r>
              <a:rPr lang="it-IT" sz="1000" i="1" dirty="0" smtClean="0"/>
              <a:t> </a:t>
            </a:r>
            <a:r>
              <a:rPr lang="it-IT" sz="1000" i="1" dirty="0"/>
              <a:t>Parma Economica, n.1 – 2010</a:t>
            </a:r>
          </a:p>
          <a:p>
            <a:r>
              <a:rPr lang="it-IT" sz="1000" dirty="0"/>
              <a:t>Villa Mariagrazia, </a:t>
            </a:r>
            <a:r>
              <a:rPr lang="it-IT" sz="1000" dirty="0" err="1"/>
              <a:t>Gonizzi</a:t>
            </a:r>
            <a:r>
              <a:rPr lang="it-IT" sz="1000" dirty="0"/>
              <a:t> Giancarlo, </a:t>
            </a:r>
            <a:r>
              <a:rPr lang="it-IT" sz="1000" i="1" dirty="0"/>
              <a:t>Museo della Pasta, Grafiche </a:t>
            </a:r>
            <a:r>
              <a:rPr lang="it-IT" sz="1000" i="1" dirty="0" err="1"/>
              <a:t>Step</a:t>
            </a:r>
            <a:r>
              <a:rPr lang="it-IT" sz="1000" i="1" dirty="0"/>
              <a:t> Editrice Parma, 2015</a:t>
            </a:r>
          </a:p>
          <a:p>
            <a:r>
              <a:rPr lang="it-IT" sz="1000" dirty="0"/>
              <a:t>Villa Mariagrazia, </a:t>
            </a:r>
            <a:r>
              <a:rPr lang="it-IT" sz="1000" dirty="0" err="1"/>
              <a:t>Gonizzi</a:t>
            </a:r>
            <a:r>
              <a:rPr lang="it-IT" sz="1000" dirty="0"/>
              <a:t> Giancarlo, </a:t>
            </a:r>
            <a:r>
              <a:rPr lang="it-IT" sz="1000" i="1" dirty="0"/>
              <a:t>Museo del Pomodoro, Grafiche </a:t>
            </a:r>
            <a:r>
              <a:rPr lang="it-IT" sz="1000" i="1" dirty="0" err="1"/>
              <a:t>Step</a:t>
            </a:r>
            <a:r>
              <a:rPr lang="it-IT" sz="1000" i="1" dirty="0"/>
              <a:t> Editrice Parma, 2015</a:t>
            </a:r>
          </a:p>
          <a:p>
            <a:r>
              <a:rPr lang="it-IT" sz="1000" dirty="0"/>
              <a:t>Villa Mariagrazia, </a:t>
            </a:r>
            <a:r>
              <a:rPr lang="it-IT" sz="1000" dirty="0" err="1"/>
              <a:t>Gonizzi</a:t>
            </a:r>
            <a:r>
              <a:rPr lang="it-IT" sz="1000" dirty="0"/>
              <a:t> Giancarlo, </a:t>
            </a:r>
            <a:r>
              <a:rPr lang="it-IT" sz="1000" i="1" dirty="0"/>
              <a:t>Museo del Prosciutto, Grafiche </a:t>
            </a:r>
            <a:r>
              <a:rPr lang="it-IT" sz="1000" i="1" dirty="0" err="1"/>
              <a:t>Step</a:t>
            </a:r>
            <a:r>
              <a:rPr lang="it-IT" sz="1000" i="1" dirty="0"/>
              <a:t> Editrice Parma, 2015</a:t>
            </a:r>
          </a:p>
          <a:p>
            <a:r>
              <a:rPr lang="it-IT" sz="1000" dirty="0"/>
              <a:t>Villa Mariagrazia, </a:t>
            </a:r>
            <a:r>
              <a:rPr lang="it-IT" sz="1000" dirty="0" err="1"/>
              <a:t>Gonizzi</a:t>
            </a:r>
            <a:r>
              <a:rPr lang="it-IT" sz="1000" dirty="0"/>
              <a:t> Giancarlo, </a:t>
            </a:r>
            <a:r>
              <a:rPr lang="it-IT" sz="1000" i="1" dirty="0"/>
              <a:t>Museo del Parmigiano Reggiano, Grafiche </a:t>
            </a:r>
            <a:r>
              <a:rPr lang="it-IT" sz="1000" i="1" dirty="0" err="1"/>
              <a:t>Step</a:t>
            </a:r>
            <a:r>
              <a:rPr lang="it-IT" sz="1000" i="1" dirty="0"/>
              <a:t> Editrice Parma, 2015</a:t>
            </a:r>
          </a:p>
          <a:p>
            <a:r>
              <a:rPr lang="it-IT" sz="1000" dirty="0"/>
              <a:t>Villa Mariagrazia, </a:t>
            </a:r>
            <a:r>
              <a:rPr lang="it-IT" sz="1000" dirty="0" err="1"/>
              <a:t>Gonizzi</a:t>
            </a:r>
            <a:r>
              <a:rPr lang="it-IT" sz="1000" dirty="0"/>
              <a:t> Giancarlo, </a:t>
            </a:r>
            <a:r>
              <a:rPr lang="it-IT" sz="1000" i="1" dirty="0"/>
              <a:t>Museo del Salame, Grafiche </a:t>
            </a:r>
            <a:r>
              <a:rPr lang="it-IT" sz="1000" i="1" dirty="0" err="1"/>
              <a:t>Step</a:t>
            </a:r>
            <a:r>
              <a:rPr lang="it-IT" sz="1000" i="1" dirty="0"/>
              <a:t> Editrice Parma, 2015</a:t>
            </a:r>
          </a:p>
          <a:p>
            <a:r>
              <a:rPr lang="en-US" sz="1000" dirty="0" err="1"/>
              <a:t>Encyclopadia</a:t>
            </a:r>
            <a:r>
              <a:rPr lang="en-US" sz="1000" dirty="0"/>
              <a:t> Britannica (2000): www.eb.com</a:t>
            </a:r>
          </a:p>
          <a:p>
            <a:r>
              <a:rPr lang="it-IT" sz="1000" dirty="0"/>
              <a:t>Musei del Cibo: www.museidelcibo.it- </a:t>
            </a:r>
            <a:r>
              <a:rPr lang="it-IT" sz="1000" dirty="0" err="1" smtClean="0"/>
              <a:t>consult</a:t>
            </a:r>
            <a:r>
              <a:rPr lang="ro-RO" sz="1000" dirty="0" smtClean="0"/>
              <a:t>ed</a:t>
            </a:r>
            <a:r>
              <a:rPr lang="it-IT" sz="1000" dirty="0" smtClean="0"/>
              <a:t> </a:t>
            </a:r>
            <a:r>
              <a:rPr lang="ro-RO" sz="1000" dirty="0" smtClean="0"/>
              <a:t>8 avril </a:t>
            </a:r>
            <a:r>
              <a:rPr lang="it-IT" sz="1000" dirty="0" smtClean="0"/>
              <a:t>2020</a:t>
            </a:r>
            <a:endParaRPr lang="it-IT" sz="1000" dirty="0"/>
          </a:p>
          <a:p>
            <a:r>
              <a:rPr lang="en-US" sz="1000" dirty="0"/>
              <a:t>World Food Travel Association:</a:t>
            </a:r>
          </a:p>
          <a:p>
            <a:r>
              <a:rPr lang="it-IT" sz="1000" dirty="0"/>
              <a:t>https://worldfoodtravel.org/what-is-food-tourism-definition-food-tourism/- </a:t>
            </a:r>
            <a:r>
              <a:rPr lang="it-IT" sz="1000" dirty="0" err="1" smtClean="0"/>
              <a:t>consult</a:t>
            </a:r>
            <a:r>
              <a:rPr lang="ro-RO" sz="1000" dirty="0" smtClean="0"/>
              <a:t>ed </a:t>
            </a:r>
            <a:r>
              <a:rPr lang="it-IT" sz="1000" dirty="0" smtClean="0"/>
              <a:t>8 a</a:t>
            </a:r>
            <a:r>
              <a:rPr lang="ro-RO" sz="1000" dirty="0" smtClean="0"/>
              <a:t>vril</a:t>
            </a:r>
            <a:endParaRPr lang="it-IT" sz="1000" dirty="0"/>
          </a:p>
          <a:p>
            <a:r>
              <a:rPr lang="en-US" sz="1000" dirty="0"/>
              <a:t>2020</a:t>
            </a:r>
            <a:endParaRPr lang="id-ID" sz="1000" dirty="0">
              <a:latin typeface="Lato Light" pitchFamily="34" charset="0"/>
              <a:ea typeface="Lato Light" pitchFamily="34" charset="0"/>
              <a:cs typeface="Lato Light" pitchFamily="34" charset="0"/>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Placeholder 8" descr="Muesi.jpg"/>
          <p:cNvPicPr>
            <a:picLocks noGrp="1" noChangeAspect="1"/>
          </p:cNvPicPr>
          <p:nvPr>
            <p:ph type="pic" sz="quarter" idx="10"/>
          </p:nvPr>
        </p:nvPicPr>
        <p:blipFill>
          <a:blip r:embed="rId3"/>
          <a:srcRect/>
          <a:stretch>
            <a:fillRect/>
          </a:stretch>
        </p:blipFill>
        <p:spPr>
          <a:xfrm>
            <a:off x="-195263" y="-1127125"/>
            <a:ext cx="12387263" cy="8221663"/>
          </a:xfrm>
          <a:prstGeom prst="rect">
            <a:avLst/>
          </a:prstGeom>
          <a:blipFill dpi="0" rotWithShape="0">
            <a:blip r:embed="rId4"/>
            <a:srcRect/>
            <a:tile tx="0" ty="0" sx="100000" sy="100000" flip="none" algn="tl"/>
          </a:blipFill>
        </p:spPr>
      </p:pic>
      <p:sp>
        <p:nvSpPr>
          <p:cNvPr id="12" name="Rectangle 11">
            <a:extLst>
              <a:ext uri="{FF2B5EF4-FFF2-40B4-BE49-F238E27FC236}"/>
            </a:extLst>
          </p:cNvPr>
          <p:cNvSpPr/>
          <p:nvPr/>
        </p:nvSpPr>
        <p:spPr>
          <a:xfrm>
            <a:off x="2163763" y="0"/>
            <a:ext cx="8796337" cy="5246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
        <p:nvSpPr>
          <p:cNvPr id="13" name="Rectangle 12">
            <a:extLst>
              <a:ext uri="{FF2B5EF4-FFF2-40B4-BE49-F238E27FC236}"/>
            </a:extLst>
          </p:cNvPr>
          <p:cNvSpPr/>
          <p:nvPr/>
        </p:nvSpPr>
        <p:spPr>
          <a:xfrm>
            <a:off x="2163763" y="5246688"/>
            <a:ext cx="8796337" cy="81756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
        <p:nvSpPr>
          <p:cNvPr id="14" name="Rectangle 13">
            <a:extLst>
              <a:ext uri="{FF2B5EF4-FFF2-40B4-BE49-F238E27FC236}"/>
            </a:extLst>
          </p:cNvPr>
          <p:cNvSpPr/>
          <p:nvPr/>
        </p:nvSpPr>
        <p:spPr>
          <a:xfrm>
            <a:off x="2163763" y="6064250"/>
            <a:ext cx="8796337" cy="81756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
        <p:nvSpPr>
          <p:cNvPr id="17" name="Rectangle 16">
            <a:extLst>
              <a:ext uri="{FF2B5EF4-FFF2-40B4-BE49-F238E27FC236}"/>
            </a:extLst>
          </p:cNvPr>
          <p:cNvSpPr/>
          <p:nvPr/>
        </p:nvSpPr>
        <p:spPr>
          <a:xfrm>
            <a:off x="10679113" y="855663"/>
            <a:ext cx="561975" cy="17557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
        <p:nvSpPr>
          <p:cNvPr id="19" name="TextBox 18"/>
          <p:cNvSpPr txBox="1">
            <a:spLocks noChangeArrowheads="1"/>
          </p:cNvSpPr>
          <p:nvPr/>
        </p:nvSpPr>
        <p:spPr bwMode="auto">
          <a:xfrm>
            <a:off x="2468563" y="207963"/>
            <a:ext cx="7543800" cy="5016500"/>
          </a:xfrm>
          <a:prstGeom prst="rect">
            <a:avLst/>
          </a:prstGeom>
          <a:noFill/>
          <a:ln w="9525">
            <a:noFill/>
            <a:miter lim="800000"/>
            <a:headEnd/>
            <a:tailEnd/>
          </a:ln>
        </p:spPr>
        <p:txBody>
          <a:bodyPr>
            <a:spAutoFit/>
          </a:bodyPr>
          <a:lstStyle/>
          <a:p>
            <a:r>
              <a:rPr lang="en-US" sz="2000"/>
              <a:t>• </a:t>
            </a:r>
            <a:r>
              <a:rPr lang="en-US" sz="2000" i="1"/>
              <a:t>The role played by gastronomy in tourism has been affirmed for</a:t>
            </a:r>
          </a:p>
          <a:p>
            <a:r>
              <a:rPr lang="en-US" sz="2000" i="1"/>
              <a:t>some centuries, since the memoirs of early travellers first started</a:t>
            </a:r>
          </a:p>
          <a:p>
            <a:r>
              <a:rPr lang="en-US" sz="2000" i="1"/>
              <a:t>to contain references to the culinary specialities of the places</a:t>
            </a:r>
          </a:p>
          <a:p>
            <a:r>
              <a:rPr lang="en-US" sz="2000" i="1"/>
              <a:t>they visited. Nevertheless, gastronomic tourism has only been</a:t>
            </a:r>
          </a:p>
          <a:p>
            <a:r>
              <a:rPr lang="en-US" sz="2000" i="1"/>
              <a:t>established as an independent branch of the tourism industry in</a:t>
            </a:r>
          </a:p>
          <a:p>
            <a:r>
              <a:rPr lang="en-US" sz="2000" i="1"/>
              <a:t>the last years, constituting an interesting subject of studies for</a:t>
            </a:r>
          </a:p>
          <a:p>
            <a:r>
              <a:rPr lang="en-US" sz="2000" i="1"/>
              <a:t>specialists.</a:t>
            </a:r>
          </a:p>
          <a:p>
            <a:r>
              <a:rPr lang="en-US" sz="2000"/>
              <a:t>• </a:t>
            </a:r>
            <a:r>
              <a:rPr lang="en-US" sz="2000" i="1"/>
              <a:t>In this study we aim to present an example of good practice from</a:t>
            </a:r>
          </a:p>
          <a:p>
            <a:r>
              <a:rPr lang="en-US" sz="2000" i="1"/>
              <a:t>the Province of Parma, Italy, by bringing to the public’s attention</a:t>
            </a:r>
          </a:p>
          <a:p>
            <a:r>
              <a:rPr lang="en-US" sz="2000" i="1"/>
              <a:t>the museums dedicated to the best-known local food products,</a:t>
            </a:r>
          </a:p>
          <a:p>
            <a:r>
              <a:rPr lang="en-US" sz="2000" i="1"/>
              <a:t>and by highlighting their importance in promoting the local</a:t>
            </a:r>
          </a:p>
          <a:p>
            <a:r>
              <a:rPr lang="en-US" sz="2000" i="1"/>
              <a:t>culture, history, scenery and territorial diversity: the Parmigiano</a:t>
            </a:r>
          </a:p>
          <a:p>
            <a:r>
              <a:rPr lang="en-US" sz="2000" i="1"/>
              <a:t>Reggiano Cheese Museum, the Parma Ham Museum, the</a:t>
            </a:r>
          </a:p>
          <a:p>
            <a:r>
              <a:rPr lang="it-IT" sz="2000" i="1"/>
              <a:t>Culatello di Zibello Ham Museum, the Felino Salami Museum, the</a:t>
            </a:r>
          </a:p>
          <a:p>
            <a:r>
              <a:rPr lang="en-US" sz="2000" i="1"/>
              <a:t>Borgotaro Mushroom Museum, the Pasta Museum, the Wine</a:t>
            </a:r>
          </a:p>
          <a:p>
            <a:r>
              <a:rPr lang="en-US" sz="2000" i="1"/>
              <a:t>Museum and the Tomato Museum.</a:t>
            </a:r>
            <a:endParaRPr lang="id-ID" sz="2000">
              <a:latin typeface="Lato Light" pitchFamily="34" charset="0"/>
              <a:ea typeface="Lato Light" pitchFamily="34" charset="0"/>
              <a:cs typeface="Lato Light"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2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750" fill="hold"/>
                                        <p:tgtEl>
                                          <p:spTgt spid="19"/>
                                        </p:tgtEl>
                                        <p:attrNameLst>
                                          <p:attrName>ppt_x</p:attrName>
                                        </p:attrNameLst>
                                      </p:cBhvr>
                                      <p:tavLst>
                                        <p:tav tm="0">
                                          <p:val>
                                            <p:strVal val="#ppt_x"/>
                                          </p:val>
                                        </p:tav>
                                        <p:tav tm="100000">
                                          <p:val>
                                            <p:strVal val="#ppt_x"/>
                                          </p:val>
                                        </p:tav>
                                      </p:tavLst>
                                    </p:anim>
                                    <p:anim calcmode="lin" valueType="num">
                                      <p:cBhvr additive="base">
                                        <p:cTn id="24" dur="7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Placeholder 8" descr="Muesi.jpg"/>
          <p:cNvPicPr>
            <a:picLocks noGrp="1" noChangeAspect="1"/>
          </p:cNvPicPr>
          <p:nvPr>
            <p:ph type="pic" sz="quarter" idx="10"/>
          </p:nvPr>
        </p:nvPicPr>
        <p:blipFill>
          <a:blip r:embed="rId3"/>
          <a:srcRect/>
          <a:stretch>
            <a:fillRect/>
          </a:stretch>
        </p:blipFill>
        <p:spPr>
          <a:xfrm>
            <a:off x="0" y="-849313"/>
            <a:ext cx="12192000" cy="9144001"/>
          </a:xfrm>
          <a:prstGeom prst="rect">
            <a:avLst/>
          </a:prstGeom>
          <a:blipFill dpi="0" rotWithShape="0">
            <a:blip r:embed="rId4"/>
            <a:srcRect/>
            <a:tile tx="0" ty="0" sx="100000" sy="100000" flip="none" algn="tl"/>
          </a:blipFill>
        </p:spPr>
      </p:pic>
      <p:sp>
        <p:nvSpPr>
          <p:cNvPr id="12" name="Rectangle 11">
            <a:extLst>
              <a:ext uri="{FF2B5EF4-FFF2-40B4-BE49-F238E27FC236}"/>
            </a:extLst>
          </p:cNvPr>
          <p:cNvSpPr/>
          <p:nvPr/>
        </p:nvSpPr>
        <p:spPr>
          <a:xfrm>
            <a:off x="2352675" y="1611313"/>
            <a:ext cx="8607425" cy="5246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
        <p:nvSpPr>
          <p:cNvPr id="13" name="Rectangle 12">
            <a:extLst>
              <a:ext uri="{FF2B5EF4-FFF2-40B4-BE49-F238E27FC236}"/>
            </a:extLst>
          </p:cNvPr>
          <p:cNvSpPr/>
          <p:nvPr/>
        </p:nvSpPr>
        <p:spPr>
          <a:xfrm>
            <a:off x="2368550" y="800100"/>
            <a:ext cx="8591550" cy="81756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
        <p:nvSpPr>
          <p:cNvPr id="14" name="Rectangle 13">
            <a:extLst>
              <a:ext uri="{FF2B5EF4-FFF2-40B4-BE49-F238E27FC236}"/>
            </a:extLst>
          </p:cNvPr>
          <p:cNvSpPr/>
          <p:nvPr/>
        </p:nvSpPr>
        <p:spPr>
          <a:xfrm>
            <a:off x="2368550" y="-20638"/>
            <a:ext cx="8591550" cy="81756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
        <p:nvSpPr>
          <p:cNvPr id="17" name="Rectangle 16">
            <a:extLst>
              <a:ext uri="{FF2B5EF4-FFF2-40B4-BE49-F238E27FC236}"/>
            </a:extLst>
          </p:cNvPr>
          <p:cNvSpPr/>
          <p:nvPr/>
        </p:nvSpPr>
        <p:spPr>
          <a:xfrm>
            <a:off x="10679113" y="2466975"/>
            <a:ext cx="561975" cy="17557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
        <p:nvSpPr>
          <p:cNvPr id="18" name="TextBox 17"/>
          <p:cNvSpPr txBox="1">
            <a:spLocks noChangeArrowheads="1"/>
          </p:cNvSpPr>
          <p:nvPr/>
        </p:nvSpPr>
        <p:spPr bwMode="auto">
          <a:xfrm>
            <a:off x="3987800" y="1784350"/>
            <a:ext cx="5854700" cy="585788"/>
          </a:xfrm>
          <a:prstGeom prst="rect">
            <a:avLst/>
          </a:prstGeom>
          <a:noFill/>
          <a:ln w="9525">
            <a:noFill/>
            <a:miter lim="800000"/>
            <a:headEnd/>
            <a:tailEnd/>
          </a:ln>
        </p:spPr>
        <p:txBody>
          <a:bodyPr>
            <a:spAutoFit/>
          </a:bodyPr>
          <a:lstStyle/>
          <a:p>
            <a:pPr algn="r" eaLnBrk="1" hangingPunct="1"/>
            <a:r>
              <a:rPr lang="en-US" sz="3200"/>
              <a:t>Terminological framework</a:t>
            </a:r>
            <a:endParaRPr lang="id-ID" sz="3200">
              <a:latin typeface="Raleway ExtraBold" pitchFamily="34" charset="0"/>
            </a:endParaRPr>
          </a:p>
        </p:txBody>
      </p:sp>
      <p:sp>
        <p:nvSpPr>
          <p:cNvPr id="19" name="TextBox 18"/>
          <p:cNvSpPr txBox="1">
            <a:spLocks noChangeArrowheads="1"/>
          </p:cNvSpPr>
          <p:nvPr/>
        </p:nvSpPr>
        <p:spPr bwMode="auto">
          <a:xfrm>
            <a:off x="2803525" y="3659188"/>
            <a:ext cx="7127875" cy="2554287"/>
          </a:xfrm>
          <a:prstGeom prst="rect">
            <a:avLst/>
          </a:prstGeom>
          <a:noFill/>
          <a:ln w="9525">
            <a:noFill/>
            <a:miter lim="800000"/>
            <a:headEnd/>
            <a:tailEnd/>
          </a:ln>
        </p:spPr>
        <p:txBody>
          <a:bodyPr>
            <a:spAutoFit/>
          </a:bodyPr>
          <a:lstStyle/>
          <a:p>
            <a:r>
              <a:rPr lang="en-US" sz="2000"/>
              <a:t>“the concept of gastronomic tourism can be applied to visitors and tourists who plan a</a:t>
            </a:r>
            <a:r>
              <a:rPr lang="ro-RO" sz="2000"/>
              <a:t> </a:t>
            </a:r>
            <a:r>
              <a:rPr lang="en-US" sz="2000"/>
              <a:t>journey with the complete or partial objective of tasting local products or partaking in</a:t>
            </a:r>
            <a:r>
              <a:rPr lang="ro-RO" sz="2000"/>
              <a:t> </a:t>
            </a:r>
            <a:r>
              <a:rPr lang="en-US" sz="2000"/>
              <a:t>activities related to gastronomy” (Gheorghe, Tudorache, Nistoreanu, 2014)</a:t>
            </a:r>
            <a:endParaRPr lang="ro-RO" sz="2000"/>
          </a:p>
          <a:p>
            <a:endParaRPr lang="en-US" sz="2000"/>
          </a:p>
          <a:p>
            <a:r>
              <a:rPr lang="en-US" sz="2000" i="1"/>
              <a:t>“getting to know a territory by exploring not only monuments and works of art, butalso the landscape, agricultural and food resources, is characteristic for our times.”(Montanari, 2014)</a:t>
            </a:r>
            <a:endParaRPr lang="id-ID" sz="2000">
              <a:latin typeface="Lato Light" pitchFamily="34" charset="0"/>
              <a:ea typeface="Lato Light" pitchFamily="34" charset="0"/>
              <a:cs typeface="Lato Light" pitchFamily="34" charset="0"/>
            </a:endParaRPr>
          </a:p>
        </p:txBody>
      </p:sp>
      <p:sp>
        <p:nvSpPr>
          <p:cNvPr id="10" name="TextBox 9"/>
          <p:cNvSpPr txBox="1">
            <a:spLocks noChangeArrowheads="1"/>
          </p:cNvSpPr>
          <p:nvPr/>
        </p:nvSpPr>
        <p:spPr bwMode="auto">
          <a:xfrm>
            <a:off x="2668588" y="2641600"/>
            <a:ext cx="7250112" cy="831850"/>
          </a:xfrm>
          <a:prstGeom prst="rect">
            <a:avLst/>
          </a:prstGeom>
          <a:noFill/>
          <a:ln w="9525">
            <a:noFill/>
            <a:miter lim="800000"/>
            <a:headEnd/>
            <a:tailEnd/>
          </a:ln>
        </p:spPr>
        <p:txBody>
          <a:bodyPr>
            <a:spAutoFit/>
          </a:bodyPr>
          <a:lstStyle/>
          <a:p>
            <a:r>
              <a:rPr lang="en-US" sz="2400" b="1" i="1"/>
              <a:t>Gastronomy</a:t>
            </a:r>
          </a:p>
          <a:p>
            <a:r>
              <a:rPr lang="en-US" sz="2400" b="1" i="1"/>
              <a:t>Culinary tourism – food tourism – gastronomic tourism</a:t>
            </a:r>
            <a:endParaRPr lang="id-ID" sz="2400">
              <a:latin typeface="Raleway ExtraBold"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5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ppt_x"/>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P spid="18" grpId="0"/>
      <p:bldP spid="1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Placeholder 8" descr="Muesi.jpg"/>
          <p:cNvPicPr>
            <a:picLocks noGrp="1" noChangeAspect="1"/>
          </p:cNvPicPr>
          <p:nvPr>
            <p:ph type="pic" sz="quarter" idx="10"/>
          </p:nvPr>
        </p:nvPicPr>
        <p:blipFill>
          <a:blip r:embed="rId3"/>
          <a:srcRect/>
          <a:stretch>
            <a:fillRect/>
          </a:stretch>
        </p:blipFill>
        <p:spPr>
          <a:xfrm>
            <a:off x="0" y="-652463"/>
            <a:ext cx="13666788" cy="9048751"/>
          </a:xfrm>
          <a:prstGeom prst="rect">
            <a:avLst/>
          </a:prstGeom>
          <a:blipFill dpi="0" rotWithShape="0">
            <a:blip r:embed="rId4"/>
            <a:srcRect/>
            <a:tile tx="0" ty="0" sx="100000" sy="100000" flip="none" algn="tl"/>
          </a:blipFill>
        </p:spPr>
      </p:pic>
      <p:sp>
        <p:nvSpPr>
          <p:cNvPr id="12" name="Rectangle 11">
            <a:extLst>
              <a:ext uri="{FF2B5EF4-FFF2-40B4-BE49-F238E27FC236}"/>
            </a:extLst>
          </p:cNvPr>
          <p:cNvSpPr/>
          <p:nvPr/>
        </p:nvSpPr>
        <p:spPr>
          <a:xfrm>
            <a:off x="0" y="839788"/>
            <a:ext cx="10058400" cy="5065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
        <p:nvSpPr>
          <p:cNvPr id="13" name="Rectangle 12">
            <a:extLst>
              <a:ext uri="{FF2B5EF4-FFF2-40B4-BE49-F238E27FC236}"/>
            </a:extLst>
          </p:cNvPr>
          <p:cNvSpPr/>
          <p:nvPr/>
        </p:nvSpPr>
        <p:spPr>
          <a:xfrm rot="16200000">
            <a:off x="8347869" y="2542382"/>
            <a:ext cx="5081587" cy="1676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
        <p:nvSpPr>
          <p:cNvPr id="14" name="Rectangle 13">
            <a:extLst>
              <a:ext uri="{FF2B5EF4-FFF2-40B4-BE49-F238E27FC236}"/>
            </a:extLst>
          </p:cNvPr>
          <p:cNvSpPr/>
          <p:nvPr/>
        </p:nvSpPr>
        <p:spPr>
          <a:xfrm rot="16200000">
            <a:off x="10012363" y="2549525"/>
            <a:ext cx="5067300" cy="16764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
        <p:nvSpPr>
          <p:cNvPr id="17" name="Rectangle 16">
            <a:extLst>
              <a:ext uri="{FF2B5EF4-FFF2-40B4-BE49-F238E27FC236}"/>
            </a:extLst>
          </p:cNvPr>
          <p:cNvSpPr/>
          <p:nvPr/>
        </p:nvSpPr>
        <p:spPr>
          <a:xfrm>
            <a:off x="1168400" y="2133600"/>
            <a:ext cx="344488" cy="269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
        <p:nvSpPr>
          <p:cNvPr id="18" name="TextBox 17"/>
          <p:cNvSpPr txBox="1">
            <a:spLocks noChangeArrowheads="1"/>
          </p:cNvSpPr>
          <p:nvPr/>
        </p:nvSpPr>
        <p:spPr bwMode="auto">
          <a:xfrm>
            <a:off x="2463800" y="1054100"/>
            <a:ext cx="9728200" cy="954088"/>
          </a:xfrm>
          <a:prstGeom prst="rect">
            <a:avLst/>
          </a:prstGeom>
          <a:noFill/>
          <a:ln w="9525">
            <a:noFill/>
            <a:miter lim="800000"/>
            <a:headEnd/>
            <a:tailEnd/>
          </a:ln>
        </p:spPr>
        <p:txBody>
          <a:bodyPr>
            <a:spAutoFit/>
          </a:bodyPr>
          <a:lstStyle/>
          <a:p>
            <a:r>
              <a:rPr lang="en-US" sz="2800" b="1" i="1"/>
              <a:t>Food Museums from the Province of Parma, Italy</a:t>
            </a:r>
          </a:p>
          <a:p>
            <a:r>
              <a:rPr lang="en-US" sz="2800"/>
              <a:t>UNESCO Creative City of Gastronomy since 2015</a:t>
            </a:r>
            <a:endParaRPr lang="id-ID" sz="2800">
              <a:latin typeface="Raleway ExtraBold" pitchFamily="34" charset="0"/>
            </a:endParaRPr>
          </a:p>
        </p:txBody>
      </p:sp>
      <p:sp>
        <p:nvSpPr>
          <p:cNvPr id="19" name="TextBox 18"/>
          <p:cNvSpPr txBox="1">
            <a:spLocks noChangeArrowheads="1"/>
          </p:cNvSpPr>
          <p:nvPr/>
        </p:nvSpPr>
        <p:spPr bwMode="auto">
          <a:xfrm>
            <a:off x="2554288" y="2054225"/>
            <a:ext cx="7189787" cy="3476625"/>
          </a:xfrm>
          <a:prstGeom prst="rect">
            <a:avLst/>
          </a:prstGeom>
          <a:noFill/>
          <a:ln w="9525">
            <a:noFill/>
            <a:miter lim="800000"/>
            <a:headEnd/>
            <a:tailEnd/>
          </a:ln>
        </p:spPr>
        <p:txBody>
          <a:bodyPr>
            <a:spAutoFit/>
          </a:bodyPr>
          <a:lstStyle/>
          <a:p>
            <a:r>
              <a:rPr lang="en-US" sz="2000"/>
              <a:t>Food Museums were designed as new tourism tools, aimed at completing the</a:t>
            </a:r>
            <a:r>
              <a:rPr lang="ro-RO" sz="2000"/>
              <a:t> </a:t>
            </a:r>
            <a:r>
              <a:rPr lang="en-US" sz="2000"/>
              <a:t>existent offer and at assisting in the promotion of an outstanding agricultural and</a:t>
            </a:r>
            <a:r>
              <a:rPr lang="ro-RO" sz="2000"/>
              <a:t> </a:t>
            </a:r>
            <a:r>
              <a:rPr lang="en-US" sz="2000"/>
              <a:t>food system, based upon a supply chain which starts with crop cultivation and</a:t>
            </a:r>
            <a:r>
              <a:rPr lang="ro-RO" sz="2000"/>
              <a:t> </a:t>
            </a:r>
            <a:r>
              <a:rPr lang="en-US" sz="2000"/>
              <a:t>ends on the consumer’s table.</a:t>
            </a:r>
          </a:p>
          <a:p>
            <a:pPr algn="ctr"/>
            <a:r>
              <a:rPr lang="en-US" sz="2000" b="1"/>
              <a:t>(</a:t>
            </a:r>
            <a:r>
              <a:rPr lang="en-US" sz="2000" b="1">
                <a:hlinkClick r:id="rId5"/>
              </a:rPr>
              <a:t>www.museidelcibo.it</a:t>
            </a:r>
            <a:r>
              <a:rPr lang="en-US" sz="2000" b="1"/>
              <a:t>)</a:t>
            </a:r>
            <a:endParaRPr lang="ro-RO" sz="2000" b="1"/>
          </a:p>
          <a:p>
            <a:pPr algn="ctr"/>
            <a:endParaRPr lang="en-US" sz="2000" b="1"/>
          </a:p>
          <a:p>
            <a:r>
              <a:rPr lang="en-US" sz="2000"/>
              <a:t>These museums ought to be appealing and engaging, “not only to exhibit stories,</a:t>
            </a:r>
            <a:r>
              <a:rPr lang="ro-RO" sz="2000"/>
              <a:t> </a:t>
            </a:r>
            <a:r>
              <a:rPr lang="en-US" sz="2000"/>
              <a:t>but also to tell a story, to involve all the senses (and not only the sight), to allow</a:t>
            </a:r>
            <a:r>
              <a:rPr lang="ro-RO" sz="2000"/>
              <a:t> </a:t>
            </a:r>
            <a:r>
              <a:rPr lang="en-US" sz="2000"/>
              <a:t>the tasting and purchase of the product and of other related merchandising”</a:t>
            </a:r>
            <a:r>
              <a:rPr lang="ro-RO" sz="2000"/>
              <a:t> </a:t>
            </a:r>
            <a:r>
              <a:rPr lang="en-US" sz="2000"/>
              <a:t>(Gonizzi, 2011).</a:t>
            </a:r>
            <a:endParaRPr lang="id-ID" sz="2000">
              <a:latin typeface="Lato Light" pitchFamily="34" charset="0"/>
              <a:ea typeface="Lato Light" pitchFamily="34" charset="0"/>
              <a:cs typeface="Lato Light" pitchFamily="3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0-#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5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0-#ppt_w/2"/>
                                          </p:val>
                                        </p:tav>
                                        <p:tav tm="100000">
                                          <p:val>
                                            <p:strVal val="#ppt_x"/>
                                          </p:val>
                                        </p:tav>
                                      </p:tavLst>
                                    </p:anim>
                                    <p:anim calcmode="lin" valueType="num">
                                      <p:cBhvr additive="base">
                                        <p:cTn id="24" dur="75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5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0-#ppt_w/2"/>
                                          </p:val>
                                        </p:tav>
                                        <p:tav tm="100000">
                                          <p:val>
                                            <p:strVal val="#ppt_x"/>
                                          </p:val>
                                        </p:tav>
                                      </p:tavLst>
                                    </p:anim>
                                    <p:anim calcmode="lin" valueType="num">
                                      <p:cBhvr additive="base">
                                        <p:cTn id="28"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Placeholder 18" descr="Muesi.jpg"/>
          <p:cNvPicPr>
            <a:picLocks noGrp="1" noChangeAspect="1"/>
          </p:cNvPicPr>
          <p:nvPr>
            <p:ph type="pic" sz="quarter" idx="13"/>
          </p:nvPr>
        </p:nvPicPr>
        <p:blipFill>
          <a:blip r:embed="rId3"/>
          <a:srcRect/>
          <a:stretch>
            <a:fillRect/>
          </a:stretch>
        </p:blipFill>
        <p:spPr>
          <a:xfrm>
            <a:off x="-1655763" y="0"/>
            <a:ext cx="6858001" cy="6858000"/>
          </a:xfrm>
          <a:prstGeom prst="rect">
            <a:avLst/>
          </a:prstGeom>
          <a:blipFill dpi="0" rotWithShape="0">
            <a:blip r:embed="rId4"/>
            <a:srcRect/>
            <a:tile tx="0" ty="0" sx="100000" sy="100000" flip="none" algn="tl"/>
          </a:blipFill>
        </p:spPr>
      </p:pic>
      <p:sp>
        <p:nvSpPr>
          <p:cNvPr id="18" name="Rectangle 17">
            <a:extLst>
              <a:ext uri="{FF2B5EF4-FFF2-40B4-BE49-F238E27FC236}"/>
            </a:extLst>
          </p:cNvPr>
          <p:cNvSpPr/>
          <p:nvPr/>
        </p:nvSpPr>
        <p:spPr>
          <a:xfrm>
            <a:off x="5021263" y="687388"/>
            <a:ext cx="311150" cy="16335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
        <p:nvSpPr>
          <p:cNvPr id="20" name="TextBox 19"/>
          <p:cNvSpPr txBox="1">
            <a:spLocks noChangeArrowheads="1"/>
          </p:cNvSpPr>
          <p:nvPr/>
        </p:nvSpPr>
        <p:spPr bwMode="auto">
          <a:xfrm>
            <a:off x="5938838" y="296863"/>
            <a:ext cx="5708650" cy="830262"/>
          </a:xfrm>
          <a:prstGeom prst="rect">
            <a:avLst/>
          </a:prstGeom>
          <a:noFill/>
          <a:ln w="9525">
            <a:noFill/>
            <a:miter lim="800000"/>
            <a:headEnd/>
            <a:tailEnd/>
          </a:ln>
        </p:spPr>
        <p:txBody>
          <a:bodyPr>
            <a:spAutoFit/>
          </a:bodyPr>
          <a:lstStyle/>
          <a:p>
            <a:r>
              <a:rPr lang="it-IT" sz="2400" b="1" i="1" dirty="0"/>
              <a:t>Museo del Parmigiano Reggiano</a:t>
            </a:r>
            <a:endParaRPr lang="ro-RO" sz="2400" b="1" i="1" dirty="0"/>
          </a:p>
          <a:p>
            <a:pPr algn="r"/>
            <a:r>
              <a:rPr lang="it-IT" sz="2400" b="1" i="1" dirty="0" smtClean="0"/>
              <a:t>Parmigiano </a:t>
            </a:r>
            <a:r>
              <a:rPr lang="it-IT" sz="2400" b="1" i="1" dirty="0"/>
              <a:t>Reggiano </a:t>
            </a:r>
            <a:r>
              <a:rPr lang="it-IT" sz="2400" b="1" i="1" dirty="0" err="1"/>
              <a:t>Museum</a:t>
            </a:r>
            <a:endParaRPr lang="it-IT" sz="2400" b="1" i="1" dirty="0"/>
          </a:p>
        </p:txBody>
      </p:sp>
      <p:sp>
        <p:nvSpPr>
          <p:cNvPr id="21" name="TextBox 20"/>
          <p:cNvSpPr txBox="1">
            <a:spLocks noChangeArrowheads="1"/>
          </p:cNvSpPr>
          <p:nvPr/>
        </p:nvSpPr>
        <p:spPr bwMode="auto">
          <a:xfrm>
            <a:off x="6040438" y="1225550"/>
            <a:ext cx="5772150" cy="522288"/>
          </a:xfrm>
          <a:prstGeom prst="rect">
            <a:avLst/>
          </a:prstGeom>
          <a:noFill/>
          <a:ln w="9525">
            <a:noFill/>
            <a:miter lim="800000"/>
            <a:headEnd/>
            <a:tailEnd/>
          </a:ln>
        </p:spPr>
        <p:txBody>
          <a:bodyPr>
            <a:spAutoFit/>
          </a:bodyPr>
          <a:lstStyle/>
          <a:p>
            <a:r>
              <a:rPr lang="en-US" sz="1400" b="1" i="1" dirty="0"/>
              <a:t> </a:t>
            </a:r>
            <a:r>
              <a:rPr lang="en-US" sz="1400" b="1" i="1" dirty="0" smtClean="0"/>
              <a:t>(</a:t>
            </a:r>
            <a:r>
              <a:rPr lang="en-US" sz="1400" b="1" i="1" dirty="0" err="1" smtClean="0"/>
              <a:t>Soragna</a:t>
            </a:r>
            <a:r>
              <a:rPr lang="en-US" sz="1400" b="1" i="1" dirty="0"/>
              <a:t>, </a:t>
            </a:r>
            <a:r>
              <a:rPr lang="en-US" sz="1400" b="1" i="1" dirty="0" smtClean="0"/>
              <a:t>2003</a:t>
            </a:r>
            <a:r>
              <a:rPr lang="ro-RO" sz="1400" b="1" i="1" dirty="0"/>
              <a:t>-</a:t>
            </a:r>
            <a:r>
              <a:rPr lang="en-US" sz="1400" b="1" i="1" dirty="0" smtClean="0"/>
              <a:t> </a:t>
            </a:r>
            <a:r>
              <a:rPr lang="en-US" sz="1400" b="1" i="1" dirty="0"/>
              <a:t>the museum dedicated to the most renowned Italian</a:t>
            </a:r>
          </a:p>
          <a:p>
            <a:r>
              <a:rPr lang="en-US" sz="1400" b="1" i="1" dirty="0"/>
              <a:t>Cheese</a:t>
            </a:r>
            <a:r>
              <a:rPr lang="ro-RO" sz="1400" b="1" i="1" dirty="0"/>
              <a:t> </a:t>
            </a:r>
            <a:r>
              <a:rPr lang="en-US" sz="1400" b="1" i="1" dirty="0"/>
              <a:t>https://parmigianoreggiano.museidelcibo.it/)</a:t>
            </a:r>
            <a:endParaRPr lang="id-ID" sz="1400" dirty="0">
              <a:latin typeface="Raleway Light" pitchFamily="34" charset="0"/>
            </a:endParaRPr>
          </a:p>
        </p:txBody>
      </p:sp>
      <p:sp>
        <p:nvSpPr>
          <p:cNvPr id="22" name="TextBox 21"/>
          <p:cNvSpPr txBox="1">
            <a:spLocks noChangeArrowheads="1"/>
          </p:cNvSpPr>
          <p:nvPr/>
        </p:nvSpPr>
        <p:spPr bwMode="auto">
          <a:xfrm>
            <a:off x="5935663" y="1843088"/>
            <a:ext cx="5772150" cy="4278312"/>
          </a:xfrm>
          <a:prstGeom prst="rect">
            <a:avLst/>
          </a:prstGeom>
          <a:noFill/>
          <a:ln w="9525">
            <a:noFill/>
            <a:miter lim="800000"/>
            <a:headEnd/>
            <a:tailEnd/>
          </a:ln>
        </p:spPr>
        <p:txBody>
          <a:bodyPr>
            <a:spAutoFit/>
          </a:bodyPr>
          <a:lstStyle/>
          <a:p>
            <a:r>
              <a:rPr lang="en-US" sz="1600"/>
              <a:t>The exhibited material was employed in the time frame between the beginning of the</a:t>
            </a:r>
            <a:r>
              <a:rPr lang="ro-RO" sz="1600"/>
              <a:t> </a:t>
            </a:r>
            <a:r>
              <a:rPr lang="en-US" sz="1600"/>
              <a:t>19th century and the beginning of the 20th century and it comes from all of the five</a:t>
            </a:r>
            <a:r>
              <a:rPr lang="ro-RO" sz="1600"/>
              <a:t> </a:t>
            </a:r>
            <a:r>
              <a:rPr lang="it-IT" sz="1600"/>
              <a:t>provinces where Parmigiano Reggiano can be produced: Parma, Reggio Emilia,</a:t>
            </a:r>
          </a:p>
          <a:p>
            <a:r>
              <a:rPr lang="en-US" sz="1600"/>
              <a:t>Modena, Bologna (the part of the province west of the Reno river) and Mantova (the</a:t>
            </a:r>
            <a:r>
              <a:rPr lang="ro-RO" sz="1600"/>
              <a:t> </a:t>
            </a:r>
            <a:r>
              <a:rPr lang="en-US" sz="1600"/>
              <a:t>part of the province south of the Po River).</a:t>
            </a:r>
            <a:endParaRPr lang="ro-RO" sz="1600"/>
          </a:p>
          <a:p>
            <a:endParaRPr lang="en-US" sz="1600"/>
          </a:p>
          <a:p>
            <a:r>
              <a:rPr lang="en-US" sz="1600"/>
              <a:t>The exhibition reveals all of the secrets of the preparation of the so-called “King of</a:t>
            </a:r>
            <a:r>
              <a:rPr lang="ro-RO" sz="1600"/>
              <a:t> </a:t>
            </a:r>
            <a:r>
              <a:rPr lang="en-US" sz="1600"/>
              <a:t>Cheese”, starting from the presentation the the local cattle breeds that produce the</a:t>
            </a:r>
            <a:r>
              <a:rPr lang="ro-RO" sz="1600"/>
              <a:t> </a:t>
            </a:r>
            <a:r>
              <a:rPr lang="en-US" sz="1600"/>
              <a:t>milk and of the techniques employed in production phases such as milking,</a:t>
            </a:r>
            <a:r>
              <a:rPr lang="ro-RO" sz="1600"/>
              <a:t> </a:t>
            </a:r>
            <a:r>
              <a:rPr lang="en-US" sz="1600"/>
              <a:t>transporting and weighing, and ending with the actual processing stages: placing the</a:t>
            </a:r>
          </a:p>
          <a:p>
            <a:r>
              <a:rPr lang="en-US" sz="1600"/>
              <a:t>cheese in moulds, preserving it in brine and monitoring its maturation periodically.</a:t>
            </a:r>
            <a:endParaRPr lang="ro-RO" sz="1600"/>
          </a:p>
          <a:p>
            <a:endParaRPr lang="en-US" sz="1600"/>
          </a:p>
          <a:p>
            <a:r>
              <a:rPr lang="en-US" sz="1600"/>
              <a:t>A section of the exhibition displays images used in the past for advertising and</a:t>
            </a:r>
            <a:r>
              <a:rPr lang="ro-RO" sz="1600"/>
              <a:t> </a:t>
            </a:r>
            <a:r>
              <a:rPr lang="en-US" sz="1600"/>
              <a:t>promoting the carachteristics of the product.</a:t>
            </a:r>
            <a:endParaRPr lang="id-ID" sz="1600">
              <a:latin typeface="Lato Light" pitchFamily="34" charset="0"/>
              <a:ea typeface="Lato Light" pitchFamily="34" charset="0"/>
              <a:cs typeface="Lato Light"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25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5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0-#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Placeholder 18" descr="Muesi.jpg"/>
          <p:cNvPicPr>
            <a:picLocks noGrp="1" noChangeAspect="1"/>
          </p:cNvPicPr>
          <p:nvPr>
            <p:ph type="pic" sz="quarter" idx="13"/>
          </p:nvPr>
        </p:nvPicPr>
        <p:blipFill>
          <a:blip r:embed="rId3"/>
          <a:srcRect/>
          <a:stretch>
            <a:fillRect/>
          </a:stretch>
        </p:blipFill>
        <p:spPr>
          <a:xfrm>
            <a:off x="7053263" y="0"/>
            <a:ext cx="12628562" cy="7102475"/>
          </a:xfrm>
          <a:prstGeom prst="rect">
            <a:avLst/>
          </a:prstGeom>
          <a:blipFill dpi="0" rotWithShape="0">
            <a:blip r:embed="rId4"/>
            <a:srcRect/>
            <a:tile tx="0" ty="0" sx="100000" sy="100000" flip="none" algn="tl"/>
          </a:blipFill>
        </p:spPr>
      </p:pic>
      <p:sp>
        <p:nvSpPr>
          <p:cNvPr id="3" name="TextBox 2"/>
          <p:cNvSpPr txBox="1">
            <a:spLocks noChangeArrowheads="1"/>
          </p:cNvSpPr>
          <p:nvPr/>
        </p:nvSpPr>
        <p:spPr bwMode="auto">
          <a:xfrm>
            <a:off x="647700" y="327025"/>
            <a:ext cx="5708650" cy="830263"/>
          </a:xfrm>
          <a:prstGeom prst="rect">
            <a:avLst/>
          </a:prstGeom>
          <a:noFill/>
          <a:ln w="9525">
            <a:noFill/>
            <a:miter lim="800000"/>
            <a:headEnd/>
            <a:tailEnd/>
          </a:ln>
        </p:spPr>
        <p:txBody>
          <a:bodyPr>
            <a:spAutoFit/>
          </a:bodyPr>
          <a:lstStyle/>
          <a:p>
            <a:r>
              <a:rPr lang="it-IT" sz="2400" b="1" i="1"/>
              <a:t>Museo del Prosciutto di Parma</a:t>
            </a:r>
          </a:p>
          <a:p>
            <a:pPr algn="r"/>
            <a:r>
              <a:rPr lang="it-IT" sz="2400" b="1" i="1"/>
              <a:t>Parma Ham Museum</a:t>
            </a:r>
          </a:p>
        </p:txBody>
      </p:sp>
      <p:sp>
        <p:nvSpPr>
          <p:cNvPr id="4" name="TextBox 3"/>
          <p:cNvSpPr txBox="1">
            <a:spLocks noChangeArrowheads="1"/>
          </p:cNvSpPr>
          <p:nvPr/>
        </p:nvSpPr>
        <p:spPr bwMode="auto">
          <a:xfrm>
            <a:off x="749300" y="1255713"/>
            <a:ext cx="5772150" cy="954087"/>
          </a:xfrm>
          <a:prstGeom prst="rect">
            <a:avLst/>
          </a:prstGeom>
          <a:noFill/>
          <a:ln w="9525">
            <a:noFill/>
            <a:miter lim="800000"/>
            <a:headEnd/>
            <a:tailEnd/>
          </a:ln>
        </p:spPr>
        <p:txBody>
          <a:bodyPr>
            <a:spAutoFit/>
          </a:bodyPr>
          <a:lstStyle/>
          <a:p>
            <a:r>
              <a:rPr lang="en-US" sz="1400" b="1" i="1" dirty="0" err="1" smtClean="0"/>
              <a:t>Langhirano</a:t>
            </a:r>
            <a:r>
              <a:rPr lang="en-US" sz="1400" b="1" i="1" dirty="0"/>
              <a:t>, </a:t>
            </a:r>
            <a:r>
              <a:rPr lang="en-US" sz="1400" b="1" i="1" dirty="0" smtClean="0"/>
              <a:t>2004</a:t>
            </a:r>
            <a:r>
              <a:rPr lang="ro-RO" sz="1400" b="1" i="1" dirty="0" smtClean="0"/>
              <a:t> -</a:t>
            </a:r>
            <a:r>
              <a:rPr lang="en-US" sz="1400" b="1" i="1" dirty="0" smtClean="0"/>
              <a:t> </a:t>
            </a:r>
            <a:r>
              <a:rPr lang="en-US" sz="1400" b="1" i="1" dirty="0"/>
              <a:t>the museum dedicated to the famous raw, salted and aged ham </a:t>
            </a:r>
            <a:r>
              <a:rPr lang="en-US" sz="1400" i="1" dirty="0"/>
              <a:t>(</a:t>
            </a:r>
            <a:r>
              <a:rPr lang="en-US" sz="1400" b="1" i="1" dirty="0"/>
              <a:t> </a:t>
            </a:r>
            <a:r>
              <a:rPr lang="en-US" sz="1400" dirty="0"/>
              <a:t>https://prosciuttodiparma.museidelcibo.it/) is located in an area where the largest number of economic activities related to the cured meat industry is concentrated.</a:t>
            </a:r>
            <a:endParaRPr lang="id-ID" sz="1400" dirty="0">
              <a:latin typeface="Raleway Light" pitchFamily="34" charset="0"/>
            </a:endParaRPr>
          </a:p>
        </p:txBody>
      </p:sp>
      <p:sp>
        <p:nvSpPr>
          <p:cNvPr id="5" name="TextBox 4"/>
          <p:cNvSpPr txBox="1">
            <a:spLocks noChangeArrowheads="1"/>
          </p:cNvSpPr>
          <p:nvPr/>
        </p:nvSpPr>
        <p:spPr bwMode="auto">
          <a:xfrm>
            <a:off x="644525" y="2698750"/>
            <a:ext cx="5770563" cy="3784600"/>
          </a:xfrm>
          <a:prstGeom prst="rect">
            <a:avLst/>
          </a:prstGeom>
          <a:noFill/>
          <a:ln w="9525">
            <a:noFill/>
            <a:miter lim="800000"/>
            <a:headEnd/>
            <a:tailEnd/>
          </a:ln>
        </p:spPr>
        <p:txBody>
          <a:bodyPr>
            <a:spAutoFit/>
          </a:bodyPr>
          <a:lstStyle/>
          <a:p>
            <a:r>
              <a:rPr lang="en-US" sz="1600" dirty="0"/>
              <a:t>In its eight sections, the museum showcases the agriculture of the territory and the breeds of pigs used to obtain the products that have made Parma renowned throughout the world for its meat industry. Salt, a very important element in preserving meat, enjoys special attention. In addition to salt samples from around the world, the special salt of </a:t>
            </a:r>
            <a:r>
              <a:rPr lang="en-US" sz="1600" dirty="0" err="1"/>
              <a:t>Salsomaggiore</a:t>
            </a:r>
            <a:r>
              <a:rPr lang="en-US" sz="1600" dirty="0"/>
              <a:t>, a town near the Province of Parma mainly known for its thermal baths, is presented.</a:t>
            </a:r>
          </a:p>
          <a:p>
            <a:endParaRPr lang="en-US" sz="1600" dirty="0"/>
          </a:p>
          <a:p>
            <a:r>
              <a:rPr lang="en-US" sz="1600" dirty="0"/>
              <a:t>A hall is dedicated to the activity of butchery, as historically a very important figure was that of the butcher, </a:t>
            </a:r>
            <a:r>
              <a:rPr lang="en-US" sz="1600" i="1" dirty="0" err="1"/>
              <a:t>il</a:t>
            </a:r>
            <a:r>
              <a:rPr lang="en-US" sz="1600" i="1" dirty="0"/>
              <a:t> </a:t>
            </a:r>
            <a:r>
              <a:rPr lang="en-US" sz="1600" i="1" dirty="0" err="1"/>
              <a:t>norcino</a:t>
            </a:r>
            <a:r>
              <a:rPr lang="en-US" sz="1600" dirty="0"/>
              <a:t>, who employed various specific tools for slaughtering pigs</a:t>
            </a:r>
            <a:r>
              <a:rPr lang="en-US" sz="1600" i="1" dirty="0"/>
              <a:t> </a:t>
            </a:r>
            <a:r>
              <a:rPr lang="en-US" sz="1600" dirty="0"/>
              <a:t>and processing meat. In the following rooms other local cured meat products are presented, together with information on their use in the kitchen, through a selection of recipes dating from antiquity to the present day.</a:t>
            </a:r>
            <a:endParaRPr lang="id-ID" sz="1600" dirty="0">
              <a:latin typeface="Lato Light" pitchFamily="34" charset="0"/>
              <a:ea typeface="Lato Light" pitchFamily="34" charset="0"/>
              <a:cs typeface="Lato Light" pitchFamily="34" charset="0"/>
            </a:endParaRPr>
          </a:p>
        </p:txBody>
      </p:sp>
      <p:sp>
        <p:nvSpPr>
          <p:cNvPr id="18" name="Rectangle 17">
            <a:extLst>
              <a:ext uri="{FF2B5EF4-FFF2-40B4-BE49-F238E27FC236}"/>
            </a:extLst>
          </p:cNvPr>
          <p:cNvSpPr/>
          <p:nvPr/>
        </p:nvSpPr>
        <p:spPr>
          <a:xfrm>
            <a:off x="6859588" y="687388"/>
            <a:ext cx="311150" cy="16335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Placeholder 18" descr="Muesi.jpg"/>
          <p:cNvPicPr>
            <a:picLocks noGrp="1" noChangeAspect="1"/>
          </p:cNvPicPr>
          <p:nvPr>
            <p:ph type="pic" sz="quarter" idx="13"/>
          </p:nvPr>
        </p:nvPicPr>
        <p:blipFill>
          <a:blip r:embed="rId3"/>
          <a:srcRect/>
          <a:stretch>
            <a:fillRect/>
          </a:stretch>
        </p:blipFill>
        <p:spPr>
          <a:xfrm>
            <a:off x="-4457700" y="0"/>
            <a:ext cx="9609138" cy="6858000"/>
          </a:xfrm>
          <a:prstGeom prst="rect">
            <a:avLst/>
          </a:prstGeom>
          <a:blipFill dpi="0" rotWithShape="0">
            <a:blip r:embed="rId4"/>
            <a:srcRect/>
            <a:tile tx="0" ty="0" sx="100000" sy="100000" flip="none" algn="tl"/>
          </a:blipFill>
        </p:spPr>
      </p:pic>
      <p:sp>
        <p:nvSpPr>
          <p:cNvPr id="18" name="Rectangle 17">
            <a:extLst>
              <a:ext uri="{FF2B5EF4-FFF2-40B4-BE49-F238E27FC236}"/>
            </a:extLst>
          </p:cNvPr>
          <p:cNvSpPr/>
          <p:nvPr/>
        </p:nvSpPr>
        <p:spPr>
          <a:xfrm>
            <a:off x="5021263" y="687388"/>
            <a:ext cx="311150" cy="16335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
        <p:nvSpPr>
          <p:cNvPr id="20" name="TextBox 19"/>
          <p:cNvSpPr txBox="1">
            <a:spLocks noChangeArrowheads="1"/>
          </p:cNvSpPr>
          <p:nvPr/>
        </p:nvSpPr>
        <p:spPr bwMode="auto">
          <a:xfrm>
            <a:off x="5938838" y="296863"/>
            <a:ext cx="5708650" cy="830262"/>
          </a:xfrm>
          <a:prstGeom prst="rect">
            <a:avLst/>
          </a:prstGeom>
          <a:noFill/>
          <a:ln w="9525">
            <a:noFill/>
            <a:miter lim="800000"/>
            <a:headEnd/>
            <a:tailEnd/>
          </a:ln>
        </p:spPr>
        <p:txBody>
          <a:bodyPr>
            <a:spAutoFit/>
          </a:bodyPr>
          <a:lstStyle/>
          <a:p>
            <a:r>
              <a:rPr lang="it-IT" sz="2400" b="1" i="1"/>
              <a:t>Museo del Salame di Felino</a:t>
            </a:r>
          </a:p>
          <a:p>
            <a:pPr algn="r"/>
            <a:r>
              <a:rPr lang="it-IT" sz="2400" b="1" i="1"/>
              <a:t>Felino Salami Museum</a:t>
            </a:r>
          </a:p>
        </p:txBody>
      </p:sp>
      <p:sp>
        <p:nvSpPr>
          <p:cNvPr id="21" name="TextBox 20"/>
          <p:cNvSpPr txBox="1">
            <a:spLocks noChangeArrowheads="1"/>
          </p:cNvSpPr>
          <p:nvPr/>
        </p:nvSpPr>
        <p:spPr bwMode="auto">
          <a:xfrm>
            <a:off x="6040438" y="1225550"/>
            <a:ext cx="5772150" cy="522288"/>
          </a:xfrm>
          <a:prstGeom prst="rect">
            <a:avLst/>
          </a:prstGeom>
          <a:noFill/>
          <a:ln w="9525">
            <a:noFill/>
            <a:miter lim="800000"/>
            <a:headEnd/>
            <a:tailEnd/>
          </a:ln>
        </p:spPr>
        <p:txBody>
          <a:bodyPr>
            <a:spAutoFit/>
          </a:bodyPr>
          <a:lstStyle/>
          <a:p>
            <a:r>
              <a:rPr lang="en-US" sz="1400" b="1" i="1" dirty="0"/>
              <a:t>(</a:t>
            </a:r>
            <a:r>
              <a:rPr lang="en-US" sz="1400" b="1" i="1" dirty="0" err="1"/>
              <a:t>Felino</a:t>
            </a:r>
            <a:r>
              <a:rPr lang="en-US" sz="1400" b="1" i="1" dirty="0"/>
              <a:t>, 2004), </a:t>
            </a:r>
            <a:r>
              <a:rPr lang="en-US" sz="1400" b="1" i="1" dirty="0" smtClean="0"/>
              <a:t>the</a:t>
            </a:r>
            <a:r>
              <a:rPr lang="ro-RO" sz="1400" b="1" i="1" dirty="0" smtClean="0"/>
              <a:t> </a:t>
            </a:r>
            <a:r>
              <a:rPr lang="en-US" sz="1400" b="1" i="1" dirty="0" smtClean="0"/>
              <a:t>museum </a:t>
            </a:r>
            <a:r>
              <a:rPr lang="en-US" sz="1400" b="1" i="1" dirty="0"/>
              <a:t>dedicated to the most refined salami in the region of Parma (</a:t>
            </a:r>
            <a:r>
              <a:rPr lang="en-US" sz="1400" dirty="0"/>
              <a:t>https://salamedifelino.museidelcibo.it/)</a:t>
            </a:r>
            <a:endParaRPr lang="id-ID" sz="1400" dirty="0">
              <a:latin typeface="Raleway Light" pitchFamily="34" charset="0"/>
            </a:endParaRPr>
          </a:p>
        </p:txBody>
      </p:sp>
      <p:sp>
        <p:nvSpPr>
          <p:cNvPr id="22" name="TextBox 21"/>
          <p:cNvSpPr txBox="1">
            <a:spLocks noChangeArrowheads="1"/>
          </p:cNvSpPr>
          <p:nvPr/>
        </p:nvSpPr>
        <p:spPr bwMode="auto">
          <a:xfrm>
            <a:off x="5935663" y="2938463"/>
            <a:ext cx="5772150" cy="2800350"/>
          </a:xfrm>
          <a:prstGeom prst="rect">
            <a:avLst/>
          </a:prstGeom>
          <a:noFill/>
          <a:ln w="9525">
            <a:noFill/>
            <a:miter lim="800000"/>
            <a:headEnd/>
            <a:tailEnd/>
          </a:ln>
        </p:spPr>
        <p:txBody>
          <a:bodyPr>
            <a:spAutoFit/>
          </a:bodyPr>
          <a:lstStyle/>
          <a:p>
            <a:r>
              <a:rPr lang="en-US" sz="1600"/>
              <a:t>The first section of the museum is dedicated to the historical evolution of this product, strongly bound to the territory from which the raw material, the climatic conditions and the mastery of the meat processing originate.</a:t>
            </a:r>
          </a:p>
          <a:p>
            <a:endParaRPr lang="en-US" sz="1600"/>
          </a:p>
          <a:p>
            <a:r>
              <a:rPr lang="en-US" sz="1600"/>
              <a:t>In another section, set up in one of the kitchens of the castle, the slaughter of the pigs is described, and the utensils traditionally used by the </a:t>
            </a:r>
            <a:r>
              <a:rPr lang="en-US" sz="1600" i="1"/>
              <a:t>norcino and by peasants are </a:t>
            </a:r>
            <a:r>
              <a:rPr lang="en-US" sz="1600"/>
              <a:t>exposed. In the other rooms the stages of the meat processing are described, additionally illustrated by the presence of a machine employed for filling intestines with spiced minced meat.</a:t>
            </a:r>
            <a:endParaRPr lang="id-ID" sz="1600">
              <a:latin typeface="Lato Light" pitchFamily="34" charset="0"/>
              <a:ea typeface="Lato Light" pitchFamily="34" charset="0"/>
              <a:cs typeface="Lato Light"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25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5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0-#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Placeholder 18" descr="Muesi.jpg"/>
          <p:cNvPicPr>
            <a:picLocks noGrp="1" noChangeAspect="1"/>
          </p:cNvPicPr>
          <p:nvPr>
            <p:ph type="pic" sz="quarter" idx="13"/>
          </p:nvPr>
        </p:nvPicPr>
        <p:blipFill>
          <a:blip r:embed="rId3"/>
          <a:srcRect/>
          <a:stretch>
            <a:fillRect/>
          </a:stretch>
        </p:blipFill>
        <p:spPr>
          <a:xfrm>
            <a:off x="7031038" y="-681038"/>
            <a:ext cx="5656262" cy="7539038"/>
          </a:xfrm>
          <a:prstGeom prst="rect">
            <a:avLst/>
          </a:prstGeom>
          <a:blipFill dpi="0" rotWithShape="0">
            <a:blip r:embed="rId4"/>
            <a:srcRect/>
            <a:tile tx="0" ty="0" sx="100000" sy="100000" flip="none" algn="tl"/>
          </a:blipFill>
        </p:spPr>
      </p:pic>
      <p:sp>
        <p:nvSpPr>
          <p:cNvPr id="3" name="TextBox 2"/>
          <p:cNvSpPr txBox="1">
            <a:spLocks noChangeArrowheads="1"/>
          </p:cNvSpPr>
          <p:nvPr/>
        </p:nvSpPr>
        <p:spPr bwMode="auto">
          <a:xfrm>
            <a:off x="647700" y="327025"/>
            <a:ext cx="5708650" cy="830263"/>
          </a:xfrm>
          <a:prstGeom prst="rect">
            <a:avLst/>
          </a:prstGeom>
          <a:noFill/>
          <a:ln w="9525">
            <a:noFill/>
            <a:miter lim="800000"/>
            <a:headEnd/>
            <a:tailEnd/>
          </a:ln>
        </p:spPr>
        <p:txBody>
          <a:bodyPr>
            <a:spAutoFit/>
          </a:bodyPr>
          <a:lstStyle/>
          <a:p>
            <a:r>
              <a:rPr lang="it-IT" sz="2400" b="1" i="1"/>
              <a:t>Museo del Pomodoro</a:t>
            </a:r>
          </a:p>
          <a:p>
            <a:pPr algn="r"/>
            <a:r>
              <a:rPr lang="it-IT" sz="2400" b="1" i="1"/>
              <a:t>The Tomato Museum</a:t>
            </a:r>
          </a:p>
        </p:txBody>
      </p:sp>
      <p:sp>
        <p:nvSpPr>
          <p:cNvPr id="4" name="TextBox 3"/>
          <p:cNvSpPr txBox="1">
            <a:spLocks noChangeArrowheads="1"/>
          </p:cNvSpPr>
          <p:nvPr/>
        </p:nvSpPr>
        <p:spPr bwMode="auto">
          <a:xfrm>
            <a:off x="749300" y="1255713"/>
            <a:ext cx="5772150" cy="307975"/>
          </a:xfrm>
          <a:prstGeom prst="rect">
            <a:avLst/>
          </a:prstGeom>
          <a:noFill/>
          <a:ln w="9525">
            <a:noFill/>
            <a:miter lim="800000"/>
            <a:headEnd/>
            <a:tailEnd/>
          </a:ln>
        </p:spPr>
        <p:txBody>
          <a:bodyPr>
            <a:spAutoFit/>
          </a:bodyPr>
          <a:lstStyle/>
          <a:p>
            <a:r>
              <a:rPr lang="en-US" sz="1400" b="1" i="1" dirty="0"/>
              <a:t>(</a:t>
            </a:r>
            <a:r>
              <a:rPr lang="en-US" sz="1400" b="1" i="1" dirty="0" err="1"/>
              <a:t>Collecchio</a:t>
            </a:r>
            <a:r>
              <a:rPr lang="en-US" sz="1400" b="1" i="1" dirty="0"/>
              <a:t>, 2010) </a:t>
            </a:r>
            <a:r>
              <a:rPr lang="en-US" sz="1400" dirty="0"/>
              <a:t>(https://pomodoro.museidelcibo.it)</a:t>
            </a:r>
            <a:endParaRPr lang="id-ID" sz="1400" dirty="0">
              <a:latin typeface="Raleway Light" pitchFamily="34" charset="0"/>
            </a:endParaRPr>
          </a:p>
        </p:txBody>
      </p:sp>
      <p:sp>
        <p:nvSpPr>
          <p:cNvPr id="5" name="TextBox 4"/>
          <p:cNvSpPr txBox="1">
            <a:spLocks noChangeArrowheads="1"/>
          </p:cNvSpPr>
          <p:nvPr/>
        </p:nvSpPr>
        <p:spPr bwMode="auto">
          <a:xfrm>
            <a:off x="644525" y="1873250"/>
            <a:ext cx="5770563" cy="4278313"/>
          </a:xfrm>
          <a:prstGeom prst="rect">
            <a:avLst/>
          </a:prstGeom>
          <a:noFill/>
          <a:ln w="9525">
            <a:noFill/>
            <a:miter lim="800000"/>
            <a:headEnd/>
            <a:tailEnd/>
          </a:ln>
        </p:spPr>
        <p:txBody>
          <a:bodyPr>
            <a:spAutoFit/>
          </a:bodyPr>
          <a:lstStyle/>
          <a:p>
            <a:r>
              <a:rPr lang="en-US" sz="1600"/>
              <a:t>In the halls of the museum the history of an important industry that has contributed to the reputation and welfare of an entire region is covered, with the help of images, archive documents, tools and equipment.</a:t>
            </a:r>
          </a:p>
          <a:p>
            <a:endParaRPr lang="en-US" sz="1600"/>
          </a:p>
          <a:p>
            <a:r>
              <a:rPr lang="en-US" sz="1600"/>
              <a:t>After a presentation of the origin and evolution of the plant, the second section of the museum is dedicated to the canning industry. The itinerary continues with an area dedicated to the first industrial machines and processing equipment, belonging to the very first factories set up in Parma.</a:t>
            </a:r>
          </a:p>
          <a:p>
            <a:endParaRPr lang="en-US" sz="1600"/>
          </a:p>
          <a:p>
            <a:r>
              <a:rPr lang="en-US" sz="1600"/>
              <a:t>In the section dedicated to the products obtained from the processing of different varieties of tomatoes, there is an original collection of metal broth containers dating from 1938. An interesting element of the exhibition is the advertising material, made of posters from the early twentieth century, true artistic masterpieces created by wellknown illustrators and painters.</a:t>
            </a:r>
            <a:endParaRPr lang="id-ID" sz="1600">
              <a:latin typeface="Lato Light" pitchFamily="34" charset="0"/>
              <a:ea typeface="Lato Light" pitchFamily="34" charset="0"/>
              <a:cs typeface="Lato Light" pitchFamily="34" charset="0"/>
            </a:endParaRPr>
          </a:p>
        </p:txBody>
      </p:sp>
      <p:sp>
        <p:nvSpPr>
          <p:cNvPr id="18" name="Rectangle 17">
            <a:extLst>
              <a:ext uri="{FF2B5EF4-FFF2-40B4-BE49-F238E27FC236}"/>
            </a:extLst>
          </p:cNvPr>
          <p:cNvSpPr/>
          <p:nvPr/>
        </p:nvSpPr>
        <p:spPr>
          <a:xfrm>
            <a:off x="6859588" y="687388"/>
            <a:ext cx="311150" cy="16335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Placeholder 18" descr="Muesi.jpg"/>
          <p:cNvPicPr>
            <a:picLocks noGrp="1" noChangeAspect="1"/>
          </p:cNvPicPr>
          <p:nvPr>
            <p:ph type="pic" sz="quarter" idx="13"/>
          </p:nvPr>
        </p:nvPicPr>
        <p:blipFill>
          <a:blip r:embed="rId3"/>
          <a:srcRect/>
          <a:stretch>
            <a:fillRect/>
          </a:stretch>
        </p:blipFill>
        <p:spPr>
          <a:xfrm>
            <a:off x="-749300" y="-585788"/>
            <a:ext cx="5908675" cy="7878763"/>
          </a:xfrm>
          <a:prstGeom prst="rect">
            <a:avLst/>
          </a:prstGeom>
          <a:blipFill dpi="0" rotWithShape="0">
            <a:blip r:embed="rId4"/>
            <a:srcRect/>
            <a:tile tx="0" ty="0" sx="100000" sy="100000" flip="none" algn="tl"/>
          </a:blipFill>
        </p:spPr>
      </p:pic>
      <p:sp>
        <p:nvSpPr>
          <p:cNvPr id="18" name="Rectangle 17">
            <a:extLst>
              <a:ext uri="{FF2B5EF4-FFF2-40B4-BE49-F238E27FC236}"/>
            </a:extLst>
          </p:cNvPr>
          <p:cNvSpPr/>
          <p:nvPr/>
        </p:nvSpPr>
        <p:spPr>
          <a:xfrm>
            <a:off x="5021263" y="687388"/>
            <a:ext cx="311150" cy="16335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Lato Light" panose="020F0502020204030203" pitchFamily="34" charset="0"/>
            </a:endParaRPr>
          </a:p>
        </p:txBody>
      </p:sp>
      <p:sp>
        <p:nvSpPr>
          <p:cNvPr id="20" name="TextBox 19"/>
          <p:cNvSpPr txBox="1">
            <a:spLocks noChangeArrowheads="1"/>
          </p:cNvSpPr>
          <p:nvPr/>
        </p:nvSpPr>
        <p:spPr bwMode="auto">
          <a:xfrm>
            <a:off x="5938838" y="296863"/>
            <a:ext cx="5708650" cy="830262"/>
          </a:xfrm>
          <a:prstGeom prst="rect">
            <a:avLst/>
          </a:prstGeom>
          <a:noFill/>
          <a:ln w="9525">
            <a:noFill/>
            <a:miter lim="800000"/>
            <a:headEnd/>
            <a:tailEnd/>
          </a:ln>
        </p:spPr>
        <p:txBody>
          <a:bodyPr>
            <a:spAutoFit/>
          </a:bodyPr>
          <a:lstStyle/>
          <a:p>
            <a:r>
              <a:rPr lang="it-IT" sz="2400" b="1" i="1"/>
              <a:t>Museo della Pasta</a:t>
            </a:r>
          </a:p>
          <a:p>
            <a:pPr algn="r"/>
            <a:r>
              <a:rPr lang="it-IT" sz="2400" b="1" i="1"/>
              <a:t>The Pasta Museum</a:t>
            </a:r>
          </a:p>
        </p:txBody>
      </p:sp>
      <p:sp>
        <p:nvSpPr>
          <p:cNvPr id="21" name="TextBox 20"/>
          <p:cNvSpPr txBox="1">
            <a:spLocks noChangeArrowheads="1"/>
          </p:cNvSpPr>
          <p:nvPr/>
        </p:nvSpPr>
        <p:spPr bwMode="auto">
          <a:xfrm>
            <a:off x="6040438" y="1225550"/>
            <a:ext cx="5772150" cy="307975"/>
          </a:xfrm>
          <a:prstGeom prst="rect">
            <a:avLst/>
          </a:prstGeom>
          <a:noFill/>
          <a:ln w="9525">
            <a:noFill/>
            <a:miter lim="800000"/>
            <a:headEnd/>
            <a:tailEnd/>
          </a:ln>
        </p:spPr>
        <p:txBody>
          <a:bodyPr>
            <a:spAutoFit/>
          </a:bodyPr>
          <a:lstStyle/>
          <a:p>
            <a:r>
              <a:rPr lang="en-US" sz="1400" b="1" i="1"/>
              <a:t>(Collecchio, 2014) ( </a:t>
            </a:r>
            <a:r>
              <a:rPr lang="en-US" sz="1400"/>
              <a:t>https://pasta.museidelcibo.it)</a:t>
            </a:r>
            <a:endParaRPr lang="id-ID" sz="1400">
              <a:latin typeface="Raleway Light" pitchFamily="34" charset="0"/>
            </a:endParaRPr>
          </a:p>
        </p:txBody>
      </p:sp>
      <p:sp>
        <p:nvSpPr>
          <p:cNvPr id="22" name="TextBox 21"/>
          <p:cNvSpPr txBox="1">
            <a:spLocks noChangeArrowheads="1"/>
          </p:cNvSpPr>
          <p:nvPr/>
        </p:nvSpPr>
        <p:spPr bwMode="auto">
          <a:xfrm>
            <a:off x="5935663" y="1619250"/>
            <a:ext cx="5772150" cy="5016500"/>
          </a:xfrm>
          <a:prstGeom prst="rect">
            <a:avLst/>
          </a:prstGeom>
          <a:noFill/>
          <a:ln w="9525">
            <a:noFill/>
            <a:miter lim="800000"/>
            <a:headEnd/>
            <a:tailEnd/>
          </a:ln>
        </p:spPr>
        <p:txBody>
          <a:bodyPr>
            <a:spAutoFit/>
          </a:bodyPr>
          <a:lstStyle/>
          <a:p>
            <a:r>
              <a:rPr lang="en-US" sz="1600"/>
              <a:t>The exhibition route of the museum includes a series of showcases which exhibit tools of different sizes, and large panels which illustrate different types of wheat, the evolution of processing techniques and over three hundred types and shapes of pasta. A section is dedicated to the grinding process, and millstones, miniature mill models and restored authentic exhibits such as a rolling mill are exhibited.</a:t>
            </a:r>
          </a:p>
          <a:p>
            <a:endParaRPr lang="en-US" sz="1600"/>
          </a:p>
          <a:p>
            <a:r>
              <a:rPr lang="en-US" sz="1600"/>
              <a:t>The area dedicated to pasta contains the first kitchen utensils employed for its preparation. Passing to the area dedicated to industrial production, a machine dating from the mid-19th century is exposed, together with a prototype of a fully automated machine from 1942. In the museum we also find an impressive collection of perforated metal discs, with holes of different shapes and sizes, used to obtain the different types of pasta, and a collection of sieves and strainers.</a:t>
            </a:r>
          </a:p>
          <a:p>
            <a:endParaRPr lang="en-US" sz="1600"/>
          </a:p>
          <a:p>
            <a:r>
              <a:rPr lang="en-US" sz="1600"/>
              <a:t>The section dedicated to advertising and communication is also extremely interesting, as it showcases lithographs and posters, a part of the historical culture of the entire country.</a:t>
            </a:r>
            <a:endParaRPr lang="id-ID" sz="1600">
              <a:latin typeface="Lato Light" pitchFamily="34" charset="0"/>
              <a:ea typeface="Lato Light" pitchFamily="34" charset="0"/>
              <a:cs typeface="Lato Light"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25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5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0-#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1" grpId="0"/>
      <p:bldP spid="22" grpId="0"/>
    </p:bldLst>
  </p:timing>
</p:sld>
</file>

<file path=ppt/theme/theme1.xml><?xml version="1.0" encoding="utf-8"?>
<a:theme xmlns:a="http://schemas.openxmlformats.org/drawingml/2006/main" name="Light Theme">
  <a:themeElements>
    <a:clrScheme name="Seventhin">
      <a:dk1>
        <a:srgbClr val="1C2229"/>
      </a:dk1>
      <a:lt1>
        <a:srgbClr val="FFFFFF"/>
      </a:lt1>
      <a:dk2>
        <a:srgbClr val="37474F"/>
      </a:dk2>
      <a:lt2>
        <a:srgbClr val="CFD8DC"/>
      </a:lt2>
      <a:accent1>
        <a:srgbClr val="00A6DA"/>
      </a:accent1>
      <a:accent2>
        <a:srgbClr val="0D73C8"/>
      </a:accent2>
      <a:accent3>
        <a:srgbClr val="6B5BB4"/>
      </a:accent3>
      <a:accent4>
        <a:srgbClr val="B54F9B"/>
      </a:accent4>
      <a:accent5>
        <a:srgbClr val="E64F67"/>
      </a:accent5>
      <a:accent6>
        <a:srgbClr val="FE8954"/>
      </a:accent6>
      <a:hlink>
        <a:srgbClr val="1F497D"/>
      </a:hlink>
      <a:folHlink>
        <a:srgbClr val="699BC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8372</TotalTime>
  <Words>2409</Words>
  <Application>Microsoft Office PowerPoint</Application>
  <PresentationFormat>Personalizzato</PresentationFormat>
  <Paragraphs>141</Paragraphs>
  <Slides>13</Slides>
  <Notes>12</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Light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Adika Saputra</dc:creator>
  <cp:lastModifiedBy>jurnalul unuinavetist</cp:lastModifiedBy>
  <cp:revision>1501</cp:revision>
  <dcterms:created xsi:type="dcterms:W3CDTF">2018-12-26T17:13:31Z</dcterms:created>
  <dcterms:modified xsi:type="dcterms:W3CDTF">2020-09-12T13:34:33Z</dcterms:modified>
</cp:coreProperties>
</file>